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261" r:id="rId4"/>
    <p:sldId id="291" r:id="rId5"/>
    <p:sldId id="293" r:id="rId6"/>
    <p:sldId id="289" r:id="rId7"/>
    <p:sldId id="29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://%D1%81%D0%BE%D0%BD%D0%BD%D0%B8%D0%BA%D0%B8.%D0%BE%D0%BD%D0%BB%D0%B0%D0%B9%D0%BD/uploads/images/slovar/tb/neb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Таня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7937"/>
            <a:ext cx="9180512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0376" y="1340768"/>
            <a:ext cx="82880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Welcome </a:t>
            </a:r>
          </a:p>
          <a:p>
            <a:pPr algn="ctr"/>
            <a:r>
              <a:rPr lang="en-US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</a:t>
            </a:r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 speak about </a:t>
            </a:r>
          </a:p>
          <a:p>
            <a:pPr algn="ctr"/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gratitude</a:t>
            </a:r>
            <a:endParaRPr lang="ru-RU" sz="6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endParaRPr lang="en-US" sz="6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gratitude - 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благодарность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2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ня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476672"/>
            <a:ext cx="856895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O Heavenly King,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Comforter, the Spirit of Truth,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Who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art everywhere and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fillest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all things,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Treasury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of blessings and Giver of life: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Come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and abide in us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cleanse us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from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every impurity,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save our souls, O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Good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one.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1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://%D1%81%D0%BE%D0%BD%D0%BD%D0%B8%D0%BA%D0%B8.%D0%BE%D0%BD%D0%BB%D0%B0%D0%B9%D0%BD/uploads/images/slovar/tb/neb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Таня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7937"/>
            <a:ext cx="9180512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975" y="1340768"/>
            <a:ext cx="865651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In Hebrew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(на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древне-еврейском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языке)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/>
            <a:endParaRPr lang="en-US" sz="36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thank = bless = worship = praise</a:t>
            </a:r>
          </a:p>
          <a:p>
            <a:pPr algn="ctr"/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/>
            <a:endParaRPr lang="en-US" sz="2400" b="1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благодарить=благословлять=прославлять=хвалить</a:t>
            </a:r>
          </a:p>
        </p:txBody>
      </p:sp>
    </p:spTree>
    <p:extLst>
      <p:ext uri="{BB962C8B-B14F-4D97-AF65-F5344CB8AC3E}">
        <p14:creationId xmlns:p14="http://schemas.microsoft.com/office/powerpoint/2010/main" xmlns="" val="10179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://%D1%81%D0%BE%D0%BD%D0%BD%D0%B8%D0%BA%D0%B8.%D0%BE%D0%BD%D0%BB%D0%B0%D0%B9%D0%BD/uploads/images/slovar/tb/neb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Таня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7937"/>
            <a:ext cx="9180512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975" y="1340768"/>
            <a:ext cx="86565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…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to stand every morning to thank and praise the LORD, and likewise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at evening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…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1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Chronicles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23:30)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…и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чтобы становились каждое утро благодарить и славословить Господа, также 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вечером…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(1-я Паралипоменон 23:30)</a:t>
            </a:r>
          </a:p>
          <a:p>
            <a:pPr algn="ctr"/>
            <a:endParaRPr lang="ru-RU" sz="2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9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://%D1%81%D0%BE%D0%BD%D0%BD%D0%B8%D0%BA%D0%B8.%D0%BE%D0%BD%D0%BB%D0%B0%D0%B9%D0%BD/uploads/images/slovar/tb/neb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Таня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7937"/>
            <a:ext cx="9180512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60648"/>
            <a:ext cx="865651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And whatsoever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you  do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, in word or in deed,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do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all in the name of the Lord Jesus, giving thanks to God the Father through him.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(Colossians 3:17)</a:t>
            </a: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все, что вы делаете, словом или делом, все делайте во имя Господа Иисуса Христа, благодаря через Него Бога и Отца.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(К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Колоссянам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3:17)</a:t>
            </a:r>
          </a:p>
          <a:p>
            <a:pPr algn="ctr"/>
            <a:endParaRPr lang="ru-RU" sz="2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2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://%D1%81%D0%BE%D0%BD%D0%BD%D0%B8%D0%BA%D0%B8.%D0%BE%D0%BD%D0%BB%D0%B0%D0%B9%D0%BD/uploads/images/slovar/tb/neb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Таня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7937"/>
            <a:ext cx="9180512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975" y="1340768"/>
            <a:ext cx="86565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“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Why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does God need our thanks?” 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“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Does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God need our thanks?” 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“Does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God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need our thanks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or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do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we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need to thank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Him?”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3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://%D1%81%D0%BE%D0%BD%D0%BD%D0%B8%D0%BA%D0%B8.%D0%BE%D0%BD%D0%BB%D0%B0%D0%B9%D0%BD/uploads/images/slovar/tb/neb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Таня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492896"/>
            <a:ext cx="8656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May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God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bless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you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0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214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Alla</cp:lastModifiedBy>
  <cp:revision>29</cp:revision>
  <dcterms:created xsi:type="dcterms:W3CDTF">2015-12-09T07:04:58Z</dcterms:created>
  <dcterms:modified xsi:type="dcterms:W3CDTF">2016-02-18T20:29:54Z</dcterms:modified>
</cp:coreProperties>
</file>