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ина" initials="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7" d="100"/>
          <a:sy n="47" d="100"/>
        </p:scale>
        <p:origin x="-114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87F37-CB0A-4656-AAB4-A8B73BA8C82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41C51-F21E-4ACB-90AD-1A6B7E99F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/>
              <a:t>Хабаровский край</a:t>
            </a:r>
            <a:br>
              <a:rPr lang="ru-RU" sz="2800" dirty="0" smtClean="0"/>
            </a:br>
            <a:r>
              <a:rPr lang="ru-RU" sz="2800" dirty="0" err="1" smtClean="0"/>
              <a:t>Ванинский</a:t>
            </a:r>
            <a:r>
              <a:rPr lang="ru-RU" sz="2800" dirty="0" smtClean="0"/>
              <a:t> район</a:t>
            </a:r>
            <a:br>
              <a:rPr lang="ru-RU" sz="2800" dirty="0" smtClean="0"/>
            </a:br>
            <a:r>
              <a:rPr lang="ru-RU" sz="2800" dirty="0" err="1" smtClean="0"/>
              <a:t>Тумнин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Учитель: </a:t>
            </a:r>
            <a:r>
              <a:rPr lang="ru-RU" sz="2800" dirty="0" err="1" smtClean="0"/>
              <a:t>Шаповалова</a:t>
            </a:r>
            <a:r>
              <a:rPr lang="ru-RU" sz="2800" dirty="0" smtClean="0"/>
              <a:t> Нина Алексеевна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Мастерская творческого письма</a:t>
            </a: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  <p:pic>
        <p:nvPicPr>
          <p:cNvPr id="4" name="Содержимое 3" descr="G:\DCIM\100OLYMP\P527005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Тумнин</a:t>
            </a:r>
            <a:r>
              <a:rPr lang="ru-RU" dirty="0" smtClean="0"/>
              <a:t> – таежный поселок</a:t>
            </a:r>
            <a:endParaRPr lang="ru-RU" dirty="0"/>
          </a:p>
        </p:txBody>
      </p:sp>
      <p:pic>
        <p:nvPicPr>
          <p:cNvPr id="4" name="Содержимое 3" descr="G:\DCIM\100OLYMP\P201024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691322"/>
            <a:ext cx="603504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Легенда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далекие времена стойбищ нанайцев и орочей над рекой, впадающей в пролив холодных морей, всходили большие туманы, летя свободно с севера на юг и с юга на север. Однажды, когда солнце пряталось уже в зарослях сопки </a:t>
            </a:r>
            <a:r>
              <a:rPr lang="ru-RU" sz="2000" dirty="0" err="1" smtClean="0"/>
              <a:t>Айчи</a:t>
            </a:r>
            <a:r>
              <a:rPr lang="ru-RU" sz="2000" dirty="0" smtClean="0"/>
              <a:t>, молодой </a:t>
            </a:r>
            <a:r>
              <a:rPr lang="ru-RU" sz="2000" dirty="0" err="1" smtClean="0"/>
              <a:t>орочонец</a:t>
            </a:r>
            <a:r>
              <a:rPr lang="ru-RU" sz="2000" dirty="0" smtClean="0"/>
              <a:t> и тихая </a:t>
            </a:r>
            <a:r>
              <a:rPr lang="ru-RU" sz="2000" dirty="0" err="1" smtClean="0"/>
              <a:t>девушка-орочонка</a:t>
            </a:r>
            <a:r>
              <a:rPr lang="ru-RU" sz="2000" dirty="0" smtClean="0"/>
              <a:t> направились к реке. Стали появляться звезды, ярче становился месяц, утихал ветер и лишь в речной долине напоминал о себе слабым дуновением. Вдруг потянуло холодом. Поднялись туманы, заклубились, как пар из большого казана. Молодой охотник прижал девушку к себе, чтобы ей было теплее, а девушка засмеялась и запела: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</a:t>
            </a:r>
            <a:r>
              <a:rPr lang="ru-RU" dirty="0" err="1" smtClean="0"/>
              <a:t>орочонки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Из большой зеленой трубки, из речной долины ласки все рассеются туманы! Алым выйдет на прогулку молодой изюбр на небе, словно чайки на откосе, соберутся звезды вместе, чтобы выкупаться в речке, и </a:t>
            </a:r>
            <a:r>
              <a:rPr lang="ru-RU" sz="2000" dirty="0" err="1" smtClean="0"/>
              <a:t>Тумнин</a:t>
            </a:r>
            <a:r>
              <a:rPr lang="ru-RU" sz="2000" dirty="0" smtClean="0"/>
              <a:t> не будет против – не безмолвный из друзей. Как костром зажжется месяц, осветив густые ветви над течением большим.</a:t>
            </a:r>
          </a:p>
          <a:p>
            <a:r>
              <a:rPr lang="ru-RU" sz="2000" dirty="0" smtClean="0"/>
              <a:t>Все понял юноша, но одно слово не разобрал.</a:t>
            </a:r>
          </a:p>
          <a:p>
            <a:r>
              <a:rPr lang="ru-RU" sz="2000" dirty="0" smtClean="0"/>
              <a:t>- Что такое </a:t>
            </a:r>
            <a:r>
              <a:rPr lang="ru-RU" sz="2000" dirty="0" err="1" smtClean="0"/>
              <a:t>Тумнин</a:t>
            </a:r>
            <a:r>
              <a:rPr lang="ru-RU" sz="2000" dirty="0" smtClean="0"/>
              <a:t>? – спросил он.</a:t>
            </a:r>
          </a:p>
          <a:p>
            <a:r>
              <a:rPr lang="ru-RU" sz="2000" dirty="0" smtClean="0"/>
              <a:t>- Это наша любовь, - застенчиво ответила девушка.</a:t>
            </a:r>
          </a:p>
          <a:p>
            <a:r>
              <a:rPr lang="ru-RU" sz="2000" dirty="0" smtClean="0"/>
              <a:t>С  тех пор люди стали называть реку </a:t>
            </a:r>
            <a:r>
              <a:rPr lang="ru-RU" sz="2000" dirty="0" err="1" smtClean="0"/>
              <a:t>Тумнин</a:t>
            </a:r>
            <a:r>
              <a:rPr lang="ru-RU" sz="2000" dirty="0" smtClean="0"/>
              <a:t> – неразлучная любовь.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Река </a:t>
            </a:r>
            <a:r>
              <a:rPr lang="ru-RU" sz="2800" dirty="0" err="1" smtClean="0"/>
              <a:t>Тумнин</a:t>
            </a:r>
            <a:endParaRPr lang="ru-RU" sz="2000" dirty="0"/>
          </a:p>
        </p:txBody>
      </p:sp>
      <p:pic>
        <p:nvPicPr>
          <p:cNvPr id="4" name="Содержимое 3" descr="https://encrypted-tbn1.gstatic.com/images?q=tbn:ANd9GcQLBDOyrv7DZGngSNOqacURLXl_u4VjfdDedS9R8psSwUGEf3Ax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6781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Стихотворение</a:t>
            </a:r>
            <a:br>
              <a:rPr lang="ru-RU" dirty="0" smtClean="0"/>
            </a:br>
            <a:r>
              <a:rPr lang="ru-RU" dirty="0" smtClean="0"/>
              <a:t>Цвет </a:t>
            </a:r>
            <a:r>
              <a:rPr lang="ru-RU" dirty="0" err="1" smtClean="0"/>
              <a:t>Тумнина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Осень -  цвет меда и сливы.</a:t>
            </a:r>
          </a:p>
          <a:p>
            <a:r>
              <a:rPr lang="ru-RU" dirty="0" smtClean="0"/>
              <a:t>Зима – снежные гривы.</a:t>
            </a:r>
          </a:p>
          <a:p>
            <a:r>
              <a:rPr lang="ru-RU" dirty="0" smtClean="0"/>
              <a:t>Весна – спины лососей.</a:t>
            </a:r>
          </a:p>
          <a:p>
            <a:r>
              <a:rPr lang="ru-RU" dirty="0" smtClean="0"/>
              <a:t>Лето – </a:t>
            </a:r>
            <a:r>
              <a:rPr lang="ru-RU" dirty="0" err="1" smtClean="0"/>
              <a:t>саранки</a:t>
            </a:r>
            <a:r>
              <a:rPr lang="ru-RU" dirty="0" smtClean="0"/>
              <a:t> и росы.</a:t>
            </a:r>
          </a:p>
          <a:p>
            <a:endParaRPr lang="ru-RU" dirty="0"/>
          </a:p>
        </p:txBody>
      </p:sp>
      <p:pic>
        <p:nvPicPr>
          <p:cNvPr id="4" name="Рисунок 3" descr="https://encrypted-tbn0.gstatic.com/images?q=tbn:ANd9GcTtDeoijTjp0x_VWgTImayQFuKqwsiKTFkTv6l1et7YCzc2mmX-I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057400"/>
            <a:ext cx="2590800" cy="19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Горячие ключи </a:t>
            </a:r>
            <a:r>
              <a:rPr lang="ru-RU" dirty="0" smtClean="0"/>
              <a:t>в </a:t>
            </a:r>
            <a:r>
              <a:rPr lang="ru-RU" dirty="0" err="1" smtClean="0"/>
              <a:t>Тумнине</a:t>
            </a:r>
            <a:endParaRPr lang="ru-RU" dirty="0"/>
          </a:p>
        </p:txBody>
      </p:sp>
      <p:pic>
        <p:nvPicPr>
          <p:cNvPr id="4" name="Содержимое 3" descr="https://encrypted-tbn3.gstatic.com/images?q=tbn:ANd9GcQXJYypysgrOH5o_6F5nwtgOlUziIWFM2_KMF_cIMOW_MoldYJ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701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Стихотворение «Горячие ключи»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Тигриный ус, тропа оленя, горячая вода – ключи,</a:t>
            </a:r>
          </a:p>
          <a:p>
            <a:r>
              <a:rPr lang="ru-RU" sz="2400" dirty="0" smtClean="0"/>
              <a:t>Уха из свежего тайменя и звезды, как цветы, в ночи.</a:t>
            </a:r>
          </a:p>
          <a:p>
            <a:r>
              <a:rPr lang="ru-RU" sz="2400" dirty="0" smtClean="0"/>
              <a:t>Ручная птица, словно цаца, уселась в ветках </a:t>
            </a:r>
            <a:r>
              <a:rPr lang="ru-RU" sz="2400" dirty="0" err="1" smtClean="0"/>
              <a:t>Сихотэ</a:t>
            </a:r>
            <a:endParaRPr lang="ru-RU" sz="2400" dirty="0" smtClean="0"/>
          </a:p>
          <a:p>
            <a:r>
              <a:rPr lang="ru-RU" sz="2400" dirty="0" smtClean="0"/>
              <a:t>И шепчет заклинанья вкратце, но эхо по долине всё сильней.</a:t>
            </a:r>
          </a:p>
          <a:p>
            <a:r>
              <a:rPr lang="ru-RU" sz="2400" dirty="0" smtClean="0"/>
              <a:t>Изменщица луна ушла за сопку, а местные зовут её </a:t>
            </a:r>
            <a:r>
              <a:rPr lang="ru-RU" sz="2400" dirty="0" err="1" smtClean="0"/>
              <a:t>Айчи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И древности, и старости нет сроку. Туман, стихи, горячие ключи…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Письмо </a:t>
            </a:r>
            <a:r>
              <a:rPr lang="ru-RU" dirty="0" err="1" smtClean="0"/>
              <a:t>Тумнину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Я тебе напишу письмо, отыщу лесные слова, положу по-над дверью в гнездо, там, где ласточка летом жила. Мне удод подарил перо, лепесток протянул мне жасмин, дикий голубь подставил крыло, и пишу я к тебе, </a:t>
            </a:r>
            <a:r>
              <a:rPr lang="ru-RU" sz="2000" dirty="0" err="1" smtClean="0"/>
              <a:t>Тумнин</a:t>
            </a:r>
            <a:r>
              <a:rPr lang="ru-RU" sz="2000" dirty="0" smtClean="0"/>
              <a:t>. </a:t>
            </a:r>
            <a:r>
              <a:rPr lang="ru-RU" sz="2000" dirty="0" err="1" smtClean="0"/>
              <a:t>Срйка</a:t>
            </a:r>
            <a:r>
              <a:rPr lang="ru-RU" sz="2000" dirty="0" smtClean="0"/>
              <a:t> ветку лозины качнет, цапля белая в рост – на носке… Вот уже и готово письмо на сорвавшемся лепестке.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Рисунок 3" descr="https://encrypted-tbn1.gstatic.com/images?q=tbn:ANd9GcS6_zbtAxqbybiItfuy4wFumCwaDyAiCFsvoc1v9Oy3CeAdcCVWM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4290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133</TotalTime>
  <Words>399</Words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Хабаровский край Ванинский район Тумнин Учитель: Шаповалова Нина Алексеевна</vt:lpstr>
      <vt:lpstr>Тумнин – таежный поселок</vt:lpstr>
      <vt:lpstr>Легенда</vt:lpstr>
      <vt:lpstr>Песня орочонки</vt:lpstr>
      <vt:lpstr>Река Тумнин</vt:lpstr>
      <vt:lpstr>Стихотворение Цвет Тумнина</vt:lpstr>
      <vt:lpstr>Горячие ключи в Тумнине</vt:lpstr>
      <vt:lpstr>Стихотворение «Горячие ключи»</vt:lpstr>
      <vt:lpstr>Письмо Тумнину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Хабаровский край Ванинский район Тумнин</dc:title>
  <dc:creator>Нина</dc:creator>
  <cp:lastModifiedBy>Нина</cp:lastModifiedBy>
  <cp:revision>40</cp:revision>
  <dcterms:created xsi:type="dcterms:W3CDTF">2016-01-06T16:47:23Z</dcterms:created>
  <dcterms:modified xsi:type="dcterms:W3CDTF">2016-02-06T21:09:39Z</dcterms:modified>
</cp:coreProperties>
</file>