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4963-380F-4A16-9C3B-933906C420CF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EC1D-2204-4DFC-A4DB-D5229ECC4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00240"/>
            <a:ext cx="9258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Биология-наука о живой природе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929198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Учитель биологии: </a:t>
            </a:r>
            <a:r>
              <a:rPr lang="ru-RU" sz="1400" dirty="0" err="1" smtClean="0"/>
              <a:t>Минуллина</a:t>
            </a:r>
            <a:r>
              <a:rPr lang="ru-RU" sz="1400" dirty="0" smtClean="0"/>
              <a:t> В.Б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7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71736" y="257174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Царство живой природы-бактерии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14612" y="2643182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Царство живой природы-грибы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14480" y="2214554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Царство живой природы-растения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00166" y="3429000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Царство живой природы-животные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14612" y="250030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Царство живой природы-вирусы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728" y="214290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Задание: «Рассели по Царствам»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9" y="1643050"/>
          <a:ext cx="6896443" cy="4214842"/>
        </p:xfrm>
        <a:graphic>
          <a:graphicData uri="http://schemas.openxmlformats.org/drawingml/2006/table">
            <a:tbl>
              <a:tblPr/>
              <a:tblGrid>
                <a:gridCol w="1723570"/>
                <a:gridCol w="1724291"/>
                <a:gridCol w="1724291"/>
                <a:gridCol w="1724291"/>
              </a:tblGrid>
              <a:tr h="4214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Царство бактерии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Царство грибы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Царство растения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Царство животные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71604" y="2285992"/>
            <a:ext cx="51435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А)Прочитать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параграф.                                                                                                   Ответить устно на вопросы в конце учебника.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Творческое задание: Подготовить небольшой рассказ на тему: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моем доме есть кусочек живой природы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57290" y="2571744"/>
            <a:ext cx="689964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быстро пролетело,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Расставаться нам пора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 надо огорчаться,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знания ждут вас, друзья!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Заливистый школьный звонок</a:t>
            </a:r>
            <a:br>
              <a:rPr lang="ru-RU" dirty="0"/>
            </a:br>
            <a:r>
              <a:rPr lang="ru-RU" dirty="0"/>
              <a:t>Позвал опять на урок.</a:t>
            </a:r>
            <a:br>
              <a:rPr lang="ru-RU" dirty="0"/>
            </a:br>
            <a:r>
              <a:rPr lang="ru-RU" dirty="0"/>
              <a:t>Будьте все внимательны,</a:t>
            </a:r>
            <a:br>
              <a:rPr lang="ru-RU" dirty="0"/>
            </a:br>
            <a:r>
              <a:rPr lang="ru-RU" dirty="0"/>
              <a:t>А еще старательны!</a:t>
            </a:r>
            <a:br>
              <a:rPr lang="ru-RU" dirty="0"/>
            </a:br>
            <a:r>
              <a:rPr lang="ru-RU" dirty="0"/>
              <a:t>Чтоб природе другом стать,</a:t>
            </a:r>
            <a:br>
              <a:rPr lang="ru-RU" dirty="0"/>
            </a:br>
            <a:r>
              <a:rPr lang="ru-RU" dirty="0"/>
              <a:t>Тайны все её узнать,</a:t>
            </a:r>
            <a:br>
              <a:rPr lang="ru-RU" dirty="0"/>
            </a:br>
            <a:r>
              <a:rPr lang="ru-RU" dirty="0"/>
              <a:t>Все загадки разгадать,</a:t>
            </a:r>
            <a:br>
              <a:rPr lang="ru-RU" dirty="0"/>
            </a:br>
            <a:r>
              <a:rPr lang="ru-RU" dirty="0"/>
              <a:t>Научитесь наблюдать,</a:t>
            </a:r>
            <a:br>
              <a:rPr lang="ru-RU" dirty="0"/>
            </a:br>
            <a:r>
              <a:rPr lang="ru-RU" dirty="0"/>
              <a:t>Будем вместе развивать у себя внимательность,</a:t>
            </a:r>
            <a:br>
              <a:rPr lang="ru-RU" dirty="0"/>
            </a:br>
            <a:r>
              <a:rPr lang="ru-RU" dirty="0"/>
              <a:t>А поможет всё узнать наша любознательность.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4079933_placepic.ru_foto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урока: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Сформировать представление о биологии как науке, о царствах живой природы.        - Развивать представление о многообразии биологических дисциплин, изучающих живую природу.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 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-Сформировать первоначальные представления о многообразие растительного мира;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-Познакомить учащихся с основными компонентами учебника и  правилами техники   безопасности;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- Развивать умения и навыки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развивать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интерес к биологическим наукам.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6314" y="257174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«Изучение и наблюдение природы- породило науку»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Марк Туллий Цицерон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4572000" cy="4000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572000" cy="2857496"/>
          </a:xfrm>
        </p:spPr>
      </p:pic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2857496"/>
          </a:xfrm>
          <a:prstGeom prst="rect">
            <a:avLst/>
          </a:prstGeom>
        </p:spPr>
      </p:pic>
      <p:pic>
        <p:nvPicPr>
          <p:cNvPr id="7" name="Рисунок 6" descr="i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57496"/>
            <a:ext cx="4572000" cy="4000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1736" y="342900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14612" y="2285992"/>
            <a:ext cx="37818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Биология </a:t>
            </a: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наука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букашках и лесах,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Рыбах, птицах и прудах.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грибочках на пеньке,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цветочках на лужке.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 всем живом на свете,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проживает у нас на планете</a:t>
            </a: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1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2214578" cy="2214578"/>
          </a:xfrm>
        </p:spPr>
      </p:pic>
      <p:pic>
        <p:nvPicPr>
          <p:cNvPr id="5" name="Рисунок 4" descr="i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14290"/>
            <a:ext cx="2214578" cy="2214554"/>
          </a:xfrm>
          <a:prstGeom prst="rect">
            <a:avLst/>
          </a:prstGeom>
        </p:spPr>
      </p:pic>
      <p:pic>
        <p:nvPicPr>
          <p:cNvPr id="6" name="Рисунок 5" descr="i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31" y="214290"/>
            <a:ext cx="2571769" cy="2214554"/>
          </a:xfrm>
          <a:prstGeom prst="rect">
            <a:avLst/>
          </a:prstGeom>
        </p:spPr>
      </p:pic>
      <p:pic>
        <p:nvPicPr>
          <p:cNvPr id="7" name="Рисунок 6" descr="i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071942"/>
            <a:ext cx="2071702" cy="2214578"/>
          </a:xfrm>
          <a:prstGeom prst="rect">
            <a:avLst/>
          </a:prstGeom>
        </p:spPr>
      </p:pic>
      <p:pic>
        <p:nvPicPr>
          <p:cNvPr id="8" name="Рисунок 7" descr="i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4071942"/>
            <a:ext cx="2286016" cy="2047875"/>
          </a:xfrm>
          <a:prstGeom prst="rect">
            <a:avLst/>
          </a:prstGeom>
        </p:spPr>
      </p:pic>
      <p:pic>
        <p:nvPicPr>
          <p:cNvPr id="9" name="Рисунок 8" descr="i (1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7557" y="3929066"/>
            <a:ext cx="2076443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Biolog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5143512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3,5 млн. видов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184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Диана</cp:lastModifiedBy>
  <cp:revision>18</cp:revision>
  <dcterms:created xsi:type="dcterms:W3CDTF">2016-02-27T14:42:05Z</dcterms:created>
  <dcterms:modified xsi:type="dcterms:W3CDTF">2016-02-29T09:57:24Z</dcterms:modified>
</cp:coreProperties>
</file>