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0" r:id="rId4"/>
    <p:sldId id="258" r:id="rId5"/>
    <p:sldId id="276" r:id="rId6"/>
    <p:sldId id="277" r:id="rId7"/>
    <p:sldId id="278" r:id="rId8"/>
    <p:sldId id="279" r:id="rId9"/>
    <p:sldId id="268" r:id="rId10"/>
    <p:sldId id="272" r:id="rId11"/>
    <p:sldId id="280" r:id="rId12"/>
    <p:sldId id="275" r:id="rId13"/>
    <p:sldId id="267" r:id="rId14"/>
    <p:sldId id="285" r:id="rId15"/>
    <p:sldId id="281" r:id="rId16"/>
    <p:sldId id="284" r:id="rId17"/>
    <p:sldId id="282" r:id="rId18"/>
    <p:sldId id="283" r:id="rId19"/>
    <p:sldId id="273" r:id="rId20"/>
    <p:sldId id="274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4BAEA-58A0-45EA-B89D-EBC0F71A0D95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3BF07-81D4-463A-92EB-EA69790B9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25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551B-80AA-4623-820D-D3C5EADDB469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C3D6-F90E-416A-A3AC-01736C5F68CC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7E57-FA22-4E8F-AB25-00BD6DB20FDA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B17B-7DD1-4659-98D4-061D808D8CF1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4972-966C-478C-A7CA-643347CEF277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B1F0-6A6C-451F-A9E0-76C88DAB4A9B}" type="datetime1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B06-115F-4744-B17B-A0239A244CCA}" type="datetime1">
              <a:rPr lang="ru-RU" smtClean="0"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46BC-2353-4A6B-87BC-67193D9EED24}" type="datetime1">
              <a:rPr lang="ru-RU" smtClean="0"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D357-105F-4E23-AF3E-2912CC2962C6}" type="datetime1">
              <a:rPr lang="ru-RU" smtClean="0"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7F2B-01B1-4BCF-885B-62B99EDB59AE}" type="datetime1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1484-E854-460A-B8F1-544464A5AE45}" type="datetime1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B22A9-7676-4C35-AAE9-33750189DE98}" type="datetime1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A001-839C-4852-BB0C-220548F6A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6.gif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4.gif"/><Relationship Id="rId5" Type="http://schemas.openxmlformats.org/officeDocument/2006/relationships/image" Target="../media/image7.jpeg"/><Relationship Id="rId10" Type="http://schemas.openxmlformats.org/officeDocument/2006/relationships/image" Target="../media/image13.jpeg"/><Relationship Id="rId4" Type="http://schemas.openxmlformats.org/officeDocument/2006/relationships/image" Target="../media/image6.gif"/><Relationship Id="rId9" Type="http://schemas.openxmlformats.org/officeDocument/2006/relationships/image" Target="../media/image12.jpeg"/><Relationship Id="rId1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psy.msu.ru/index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psy.msu.ru/index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gif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12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sluga-podbora-vuza-2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tretch>
            <a:fillRect/>
          </a:stretch>
        </p:blipFill>
        <p:spPr>
          <a:xfrm>
            <a:off x="-32" y="0"/>
            <a:ext cx="9144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</p:pic>
      <p:sp>
        <p:nvSpPr>
          <p:cNvPr id="5" name="TextBox 4"/>
          <p:cNvSpPr txBox="1"/>
          <p:nvPr/>
        </p:nvSpPr>
        <p:spPr>
          <a:xfrm>
            <a:off x="4071934" y="3929066"/>
            <a:ext cx="5072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пути выбора</a:t>
            </a:r>
            <a:endParaRPr lang="ru-RU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929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Игра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для старшеклассников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минар Сардекбаш 22.01.2015\i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28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  <a:alpha val="71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5" name="TextBox 4"/>
          <p:cNvSpPr txBox="1"/>
          <p:nvPr/>
        </p:nvSpPr>
        <p:spPr>
          <a:xfrm>
            <a:off x="3357554" y="-24"/>
            <a:ext cx="5786446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Игра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«Тест из геометрических фигур»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2143140" cy="16430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7158" y="4643446"/>
            <a:ext cx="2071702" cy="20002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1472" y="2357430"/>
            <a:ext cx="2000264" cy="171451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929198"/>
            <a:ext cx="2928958" cy="16430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3757066">
            <a:off x="5481002" y="3963732"/>
            <a:ext cx="3826241" cy="1637785"/>
          </a:xfrm>
          <a:custGeom>
            <a:avLst/>
            <a:gdLst>
              <a:gd name="connsiteX0" fmla="*/ 56099 w 3826241"/>
              <a:gd name="connsiteY0" fmla="*/ 498302 h 1637785"/>
              <a:gd name="connsiteX1" fmla="*/ 154573 w 3826241"/>
              <a:gd name="connsiteY1" fmla="*/ 610843 h 1637785"/>
              <a:gd name="connsiteX2" fmla="*/ 224912 w 3826241"/>
              <a:gd name="connsiteY2" fmla="*/ 681182 h 1637785"/>
              <a:gd name="connsiteX3" fmla="*/ 267115 w 3826241"/>
              <a:gd name="connsiteY3" fmla="*/ 737452 h 1637785"/>
              <a:gd name="connsiteX4" fmla="*/ 323386 w 3826241"/>
              <a:gd name="connsiteY4" fmla="*/ 779655 h 1637785"/>
              <a:gd name="connsiteX5" fmla="*/ 393724 w 3826241"/>
              <a:gd name="connsiteY5" fmla="*/ 849994 h 1637785"/>
              <a:gd name="connsiteX6" fmla="*/ 464062 w 3826241"/>
              <a:gd name="connsiteY6" fmla="*/ 906265 h 1637785"/>
              <a:gd name="connsiteX7" fmla="*/ 520333 w 3826241"/>
              <a:gd name="connsiteY7" fmla="*/ 976603 h 1637785"/>
              <a:gd name="connsiteX8" fmla="*/ 590672 w 3826241"/>
              <a:gd name="connsiteY8" fmla="*/ 1046942 h 1637785"/>
              <a:gd name="connsiteX9" fmla="*/ 675078 w 3826241"/>
              <a:gd name="connsiteY9" fmla="*/ 1145415 h 1637785"/>
              <a:gd name="connsiteX10" fmla="*/ 773552 w 3826241"/>
              <a:gd name="connsiteY10" fmla="*/ 1229822 h 1637785"/>
              <a:gd name="connsiteX11" fmla="*/ 900161 w 3826241"/>
              <a:gd name="connsiteY11" fmla="*/ 1356431 h 1637785"/>
              <a:gd name="connsiteX12" fmla="*/ 998635 w 3826241"/>
              <a:gd name="connsiteY12" fmla="*/ 1454905 h 1637785"/>
              <a:gd name="connsiteX13" fmla="*/ 1068973 w 3826241"/>
              <a:gd name="connsiteY13" fmla="*/ 1525243 h 1637785"/>
              <a:gd name="connsiteX14" fmla="*/ 1111176 w 3826241"/>
              <a:gd name="connsiteY14" fmla="*/ 1567446 h 1637785"/>
              <a:gd name="connsiteX15" fmla="*/ 1167447 w 3826241"/>
              <a:gd name="connsiteY15" fmla="*/ 1637785 h 1637785"/>
              <a:gd name="connsiteX16" fmla="*/ 1237786 w 3826241"/>
              <a:gd name="connsiteY16" fmla="*/ 1511175 h 1637785"/>
              <a:gd name="connsiteX17" fmla="*/ 1308124 w 3826241"/>
              <a:gd name="connsiteY17" fmla="*/ 1300160 h 1637785"/>
              <a:gd name="connsiteX18" fmla="*/ 1434733 w 3826241"/>
              <a:gd name="connsiteY18" fmla="*/ 1075077 h 1637785"/>
              <a:gd name="connsiteX19" fmla="*/ 1547275 w 3826241"/>
              <a:gd name="connsiteY19" fmla="*/ 821859 h 1637785"/>
              <a:gd name="connsiteX20" fmla="*/ 1730155 w 3826241"/>
              <a:gd name="connsiteY20" fmla="*/ 568640 h 1637785"/>
              <a:gd name="connsiteX21" fmla="*/ 1786426 w 3826241"/>
              <a:gd name="connsiteY21" fmla="*/ 456099 h 1637785"/>
              <a:gd name="connsiteX22" fmla="*/ 1898967 w 3826241"/>
              <a:gd name="connsiteY22" fmla="*/ 301354 h 1637785"/>
              <a:gd name="connsiteX23" fmla="*/ 1941170 w 3826241"/>
              <a:gd name="connsiteY23" fmla="*/ 259151 h 1637785"/>
              <a:gd name="connsiteX24" fmla="*/ 1997441 w 3826241"/>
              <a:gd name="connsiteY24" fmla="*/ 174745 h 1637785"/>
              <a:gd name="connsiteX25" fmla="*/ 2039644 w 3826241"/>
              <a:gd name="connsiteY25" fmla="*/ 188812 h 1637785"/>
              <a:gd name="connsiteX26" fmla="*/ 2081847 w 3826241"/>
              <a:gd name="connsiteY26" fmla="*/ 315422 h 1637785"/>
              <a:gd name="connsiteX27" fmla="*/ 2109982 w 3826241"/>
              <a:gd name="connsiteY27" fmla="*/ 357625 h 1637785"/>
              <a:gd name="connsiteX28" fmla="*/ 2138118 w 3826241"/>
              <a:gd name="connsiteY28" fmla="*/ 427963 h 1637785"/>
              <a:gd name="connsiteX29" fmla="*/ 2166253 w 3826241"/>
              <a:gd name="connsiteY29" fmla="*/ 470166 h 1637785"/>
              <a:gd name="connsiteX30" fmla="*/ 2194389 w 3826241"/>
              <a:gd name="connsiteY30" fmla="*/ 554572 h 1637785"/>
              <a:gd name="connsiteX31" fmla="*/ 2335066 w 3826241"/>
              <a:gd name="connsiteY31" fmla="*/ 821859 h 1637785"/>
              <a:gd name="connsiteX32" fmla="*/ 2377269 w 3826241"/>
              <a:gd name="connsiteY32" fmla="*/ 906265 h 1637785"/>
              <a:gd name="connsiteX33" fmla="*/ 2405404 w 3826241"/>
              <a:gd name="connsiteY33" fmla="*/ 1018806 h 1637785"/>
              <a:gd name="connsiteX34" fmla="*/ 2489810 w 3826241"/>
              <a:gd name="connsiteY34" fmla="*/ 1159483 h 1637785"/>
              <a:gd name="connsiteX35" fmla="*/ 2503878 w 3826241"/>
              <a:gd name="connsiteY35" fmla="*/ 1229822 h 1637785"/>
              <a:gd name="connsiteX36" fmla="*/ 2560149 w 3826241"/>
              <a:gd name="connsiteY36" fmla="*/ 1300160 h 1637785"/>
              <a:gd name="connsiteX37" fmla="*/ 2588284 w 3826241"/>
              <a:gd name="connsiteY37" fmla="*/ 1342363 h 1637785"/>
              <a:gd name="connsiteX38" fmla="*/ 2630487 w 3826241"/>
              <a:gd name="connsiteY38" fmla="*/ 1286092 h 1637785"/>
              <a:gd name="connsiteX39" fmla="*/ 2672690 w 3826241"/>
              <a:gd name="connsiteY39" fmla="*/ 1257957 h 1637785"/>
              <a:gd name="connsiteX40" fmla="*/ 2700826 w 3826241"/>
              <a:gd name="connsiteY40" fmla="*/ 1187619 h 1637785"/>
              <a:gd name="connsiteX41" fmla="*/ 2743029 w 3826241"/>
              <a:gd name="connsiteY41" fmla="*/ 1103212 h 1637785"/>
              <a:gd name="connsiteX42" fmla="*/ 2855570 w 3826241"/>
              <a:gd name="connsiteY42" fmla="*/ 920332 h 1637785"/>
              <a:gd name="connsiteX43" fmla="*/ 2911841 w 3826241"/>
              <a:gd name="connsiteY43" fmla="*/ 807791 h 1637785"/>
              <a:gd name="connsiteX44" fmla="*/ 2996247 w 3826241"/>
              <a:gd name="connsiteY44" fmla="*/ 709317 h 1637785"/>
              <a:gd name="connsiteX45" fmla="*/ 3122856 w 3826241"/>
              <a:gd name="connsiteY45" fmla="*/ 427963 h 1637785"/>
              <a:gd name="connsiteX46" fmla="*/ 3165059 w 3826241"/>
              <a:gd name="connsiteY46" fmla="*/ 371692 h 1637785"/>
              <a:gd name="connsiteX47" fmla="*/ 3221330 w 3826241"/>
              <a:gd name="connsiteY47" fmla="*/ 231015 h 1637785"/>
              <a:gd name="connsiteX48" fmla="*/ 3291669 w 3826241"/>
              <a:gd name="connsiteY48" fmla="*/ 132542 h 1637785"/>
              <a:gd name="connsiteX49" fmla="*/ 3362007 w 3826241"/>
              <a:gd name="connsiteY49" fmla="*/ 62203 h 1637785"/>
              <a:gd name="connsiteX50" fmla="*/ 3390142 w 3826241"/>
              <a:gd name="connsiteY50" fmla="*/ 5932 h 1637785"/>
              <a:gd name="connsiteX51" fmla="*/ 3418278 w 3826241"/>
              <a:gd name="connsiteY51" fmla="*/ 34068 h 1637785"/>
              <a:gd name="connsiteX52" fmla="*/ 3432346 w 3826241"/>
              <a:gd name="connsiteY52" fmla="*/ 76271 h 1637785"/>
              <a:gd name="connsiteX53" fmla="*/ 3474549 w 3826241"/>
              <a:gd name="connsiteY53" fmla="*/ 146609 h 1637785"/>
              <a:gd name="connsiteX54" fmla="*/ 3516752 w 3826241"/>
              <a:gd name="connsiteY54" fmla="*/ 231015 h 1637785"/>
              <a:gd name="connsiteX55" fmla="*/ 3544887 w 3826241"/>
              <a:gd name="connsiteY55" fmla="*/ 273219 h 1637785"/>
              <a:gd name="connsiteX56" fmla="*/ 3558955 w 3826241"/>
              <a:gd name="connsiteY56" fmla="*/ 315422 h 1637785"/>
              <a:gd name="connsiteX57" fmla="*/ 3615226 w 3826241"/>
              <a:gd name="connsiteY57" fmla="*/ 427963 h 1637785"/>
              <a:gd name="connsiteX58" fmla="*/ 3643361 w 3826241"/>
              <a:gd name="connsiteY58" fmla="*/ 484234 h 1637785"/>
              <a:gd name="connsiteX59" fmla="*/ 3671496 w 3826241"/>
              <a:gd name="connsiteY59" fmla="*/ 554572 h 1637785"/>
              <a:gd name="connsiteX60" fmla="*/ 3713699 w 3826241"/>
              <a:gd name="connsiteY60" fmla="*/ 596775 h 1637785"/>
              <a:gd name="connsiteX61" fmla="*/ 3755902 w 3826241"/>
              <a:gd name="connsiteY61" fmla="*/ 653046 h 1637785"/>
              <a:gd name="connsiteX62" fmla="*/ 3784038 w 3826241"/>
              <a:gd name="connsiteY62" fmla="*/ 709317 h 1637785"/>
              <a:gd name="connsiteX63" fmla="*/ 3826241 w 3826241"/>
              <a:gd name="connsiteY63" fmla="*/ 765588 h 163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826241" h="1637785">
                <a:moveTo>
                  <a:pt x="56099" y="498302"/>
                </a:moveTo>
                <a:cubicBezTo>
                  <a:pt x="176433" y="618636"/>
                  <a:pt x="0" y="439096"/>
                  <a:pt x="154573" y="610843"/>
                </a:cubicBezTo>
                <a:cubicBezTo>
                  <a:pt x="176755" y="635489"/>
                  <a:pt x="202883" y="656399"/>
                  <a:pt x="224912" y="681182"/>
                </a:cubicBezTo>
                <a:cubicBezTo>
                  <a:pt x="240489" y="698706"/>
                  <a:pt x="250536" y="720873"/>
                  <a:pt x="267115" y="737452"/>
                </a:cubicBezTo>
                <a:cubicBezTo>
                  <a:pt x="283694" y="754031"/>
                  <a:pt x="305862" y="764078"/>
                  <a:pt x="323386" y="779655"/>
                </a:cubicBezTo>
                <a:cubicBezTo>
                  <a:pt x="348168" y="801684"/>
                  <a:pt x="369078" y="827812"/>
                  <a:pt x="393724" y="849994"/>
                </a:cubicBezTo>
                <a:cubicBezTo>
                  <a:pt x="416042" y="870080"/>
                  <a:pt x="442831" y="885034"/>
                  <a:pt x="464062" y="906265"/>
                </a:cubicBezTo>
                <a:cubicBezTo>
                  <a:pt x="485293" y="927496"/>
                  <a:pt x="500247" y="954285"/>
                  <a:pt x="520333" y="976603"/>
                </a:cubicBezTo>
                <a:cubicBezTo>
                  <a:pt x="542515" y="1001249"/>
                  <a:pt x="568266" y="1022499"/>
                  <a:pt x="590672" y="1046942"/>
                </a:cubicBezTo>
                <a:cubicBezTo>
                  <a:pt x="619885" y="1078811"/>
                  <a:pt x="644508" y="1114845"/>
                  <a:pt x="675078" y="1145415"/>
                </a:cubicBezTo>
                <a:cubicBezTo>
                  <a:pt x="705648" y="1175985"/>
                  <a:pt x="742012" y="1200253"/>
                  <a:pt x="773552" y="1229822"/>
                </a:cubicBezTo>
                <a:cubicBezTo>
                  <a:pt x="817094" y="1270642"/>
                  <a:pt x="857958" y="1314228"/>
                  <a:pt x="900161" y="1356431"/>
                </a:cubicBezTo>
                <a:lnTo>
                  <a:pt x="998635" y="1454905"/>
                </a:lnTo>
                <a:lnTo>
                  <a:pt x="1068973" y="1525243"/>
                </a:lnTo>
                <a:cubicBezTo>
                  <a:pt x="1083041" y="1539311"/>
                  <a:pt x="1100140" y="1550893"/>
                  <a:pt x="1111176" y="1567446"/>
                </a:cubicBezTo>
                <a:cubicBezTo>
                  <a:pt x="1146669" y="1620685"/>
                  <a:pt x="1127357" y="1597693"/>
                  <a:pt x="1167447" y="1637785"/>
                </a:cubicBezTo>
                <a:cubicBezTo>
                  <a:pt x="1184002" y="1610192"/>
                  <a:pt x="1225368" y="1545325"/>
                  <a:pt x="1237786" y="1511175"/>
                </a:cubicBezTo>
                <a:cubicBezTo>
                  <a:pt x="1275028" y="1408760"/>
                  <a:pt x="1256164" y="1404081"/>
                  <a:pt x="1308124" y="1300160"/>
                </a:cubicBezTo>
                <a:cubicBezTo>
                  <a:pt x="1346621" y="1223165"/>
                  <a:pt x="1402763" y="1155003"/>
                  <a:pt x="1434733" y="1075077"/>
                </a:cubicBezTo>
                <a:cubicBezTo>
                  <a:pt x="1470974" y="984476"/>
                  <a:pt x="1497988" y="905648"/>
                  <a:pt x="1547275" y="821859"/>
                </a:cubicBezTo>
                <a:cubicBezTo>
                  <a:pt x="1720389" y="527564"/>
                  <a:pt x="1538295" y="865149"/>
                  <a:pt x="1730155" y="568640"/>
                </a:cubicBezTo>
                <a:cubicBezTo>
                  <a:pt x="1752940" y="533427"/>
                  <a:pt x="1765617" y="492515"/>
                  <a:pt x="1786426" y="456099"/>
                </a:cubicBezTo>
                <a:cubicBezTo>
                  <a:pt x="1813947" y="407937"/>
                  <a:pt x="1861889" y="343729"/>
                  <a:pt x="1898967" y="301354"/>
                </a:cubicBezTo>
                <a:cubicBezTo>
                  <a:pt x="1912068" y="286382"/>
                  <a:pt x="1927102" y="273219"/>
                  <a:pt x="1941170" y="259151"/>
                </a:cubicBezTo>
                <a:cubicBezTo>
                  <a:pt x="1950644" y="221255"/>
                  <a:pt x="1946754" y="183193"/>
                  <a:pt x="1997441" y="174745"/>
                </a:cubicBezTo>
                <a:cubicBezTo>
                  <a:pt x="2012068" y="172307"/>
                  <a:pt x="2025576" y="184123"/>
                  <a:pt x="2039644" y="188812"/>
                </a:cubicBezTo>
                <a:cubicBezTo>
                  <a:pt x="2053076" y="242540"/>
                  <a:pt x="2055361" y="262449"/>
                  <a:pt x="2081847" y="315422"/>
                </a:cubicBezTo>
                <a:cubicBezTo>
                  <a:pt x="2089408" y="330544"/>
                  <a:pt x="2102421" y="342503"/>
                  <a:pt x="2109982" y="357625"/>
                </a:cubicBezTo>
                <a:cubicBezTo>
                  <a:pt x="2121275" y="380211"/>
                  <a:pt x="2126825" y="405377"/>
                  <a:pt x="2138118" y="427963"/>
                </a:cubicBezTo>
                <a:cubicBezTo>
                  <a:pt x="2145679" y="443085"/>
                  <a:pt x="2159386" y="454716"/>
                  <a:pt x="2166253" y="470166"/>
                </a:cubicBezTo>
                <a:cubicBezTo>
                  <a:pt x="2178298" y="497267"/>
                  <a:pt x="2182344" y="527471"/>
                  <a:pt x="2194389" y="554572"/>
                </a:cubicBezTo>
                <a:cubicBezTo>
                  <a:pt x="2270939" y="726810"/>
                  <a:pt x="2262462" y="687023"/>
                  <a:pt x="2335066" y="821859"/>
                </a:cubicBezTo>
                <a:cubicBezTo>
                  <a:pt x="2349979" y="849555"/>
                  <a:pt x="2363201" y="878130"/>
                  <a:pt x="2377269" y="906265"/>
                </a:cubicBezTo>
                <a:cubicBezTo>
                  <a:pt x="2386647" y="943779"/>
                  <a:pt x="2392399" y="982391"/>
                  <a:pt x="2405404" y="1018806"/>
                </a:cubicBezTo>
                <a:cubicBezTo>
                  <a:pt x="2429353" y="1085863"/>
                  <a:pt x="2450155" y="1106609"/>
                  <a:pt x="2489810" y="1159483"/>
                </a:cubicBezTo>
                <a:cubicBezTo>
                  <a:pt x="2494499" y="1182929"/>
                  <a:pt x="2493185" y="1208436"/>
                  <a:pt x="2503878" y="1229822"/>
                </a:cubicBezTo>
                <a:cubicBezTo>
                  <a:pt x="2517306" y="1256678"/>
                  <a:pt x="2542134" y="1276140"/>
                  <a:pt x="2560149" y="1300160"/>
                </a:cubicBezTo>
                <a:cubicBezTo>
                  <a:pt x="2570293" y="1313686"/>
                  <a:pt x="2578906" y="1328295"/>
                  <a:pt x="2588284" y="1342363"/>
                </a:cubicBezTo>
                <a:cubicBezTo>
                  <a:pt x="2602352" y="1323606"/>
                  <a:pt x="2613908" y="1302671"/>
                  <a:pt x="2630487" y="1286092"/>
                </a:cubicBezTo>
                <a:cubicBezTo>
                  <a:pt x="2642442" y="1274137"/>
                  <a:pt x="2662863" y="1271715"/>
                  <a:pt x="2672690" y="1257957"/>
                </a:cubicBezTo>
                <a:cubicBezTo>
                  <a:pt x="2687368" y="1237409"/>
                  <a:pt x="2690377" y="1210608"/>
                  <a:pt x="2700826" y="1187619"/>
                </a:cubicBezTo>
                <a:cubicBezTo>
                  <a:pt x="2713843" y="1158982"/>
                  <a:pt x="2727179" y="1130384"/>
                  <a:pt x="2743029" y="1103212"/>
                </a:cubicBezTo>
                <a:cubicBezTo>
                  <a:pt x="2872456" y="881334"/>
                  <a:pt x="2724175" y="1166695"/>
                  <a:pt x="2855570" y="920332"/>
                </a:cubicBezTo>
                <a:cubicBezTo>
                  <a:pt x="2875307" y="883325"/>
                  <a:pt x="2888576" y="842689"/>
                  <a:pt x="2911841" y="807791"/>
                </a:cubicBezTo>
                <a:cubicBezTo>
                  <a:pt x="2935822" y="771819"/>
                  <a:pt x="2968112" y="742142"/>
                  <a:pt x="2996247" y="709317"/>
                </a:cubicBezTo>
                <a:cubicBezTo>
                  <a:pt x="3027959" y="624752"/>
                  <a:pt x="3071693" y="496180"/>
                  <a:pt x="3122856" y="427963"/>
                </a:cubicBezTo>
                <a:cubicBezTo>
                  <a:pt x="3136924" y="409206"/>
                  <a:pt x="3154574" y="392663"/>
                  <a:pt x="3165059" y="371692"/>
                </a:cubicBezTo>
                <a:cubicBezTo>
                  <a:pt x="3187645" y="326519"/>
                  <a:pt x="3193315" y="273037"/>
                  <a:pt x="3221330" y="231015"/>
                </a:cubicBezTo>
                <a:cubicBezTo>
                  <a:pt x="3241500" y="200761"/>
                  <a:pt x="3268404" y="158715"/>
                  <a:pt x="3291669" y="132542"/>
                </a:cubicBezTo>
                <a:cubicBezTo>
                  <a:pt x="3313698" y="107759"/>
                  <a:pt x="3338561" y="85649"/>
                  <a:pt x="3362007" y="62203"/>
                </a:cubicBezTo>
                <a:cubicBezTo>
                  <a:pt x="3371385" y="43446"/>
                  <a:pt x="3371385" y="15310"/>
                  <a:pt x="3390142" y="5932"/>
                </a:cubicBezTo>
                <a:cubicBezTo>
                  <a:pt x="3402005" y="0"/>
                  <a:pt x="3411454" y="22695"/>
                  <a:pt x="3418278" y="34068"/>
                </a:cubicBezTo>
                <a:cubicBezTo>
                  <a:pt x="3425907" y="46783"/>
                  <a:pt x="3425714" y="63008"/>
                  <a:pt x="3432346" y="76271"/>
                </a:cubicBezTo>
                <a:cubicBezTo>
                  <a:pt x="3444574" y="100727"/>
                  <a:pt x="3461456" y="122605"/>
                  <a:pt x="3474549" y="146609"/>
                </a:cubicBezTo>
                <a:cubicBezTo>
                  <a:pt x="3489612" y="174224"/>
                  <a:pt x="3501476" y="203517"/>
                  <a:pt x="3516752" y="231015"/>
                </a:cubicBezTo>
                <a:cubicBezTo>
                  <a:pt x="3524963" y="245795"/>
                  <a:pt x="3537326" y="258096"/>
                  <a:pt x="3544887" y="273219"/>
                </a:cubicBezTo>
                <a:cubicBezTo>
                  <a:pt x="3551519" y="286482"/>
                  <a:pt x="3552819" y="301923"/>
                  <a:pt x="3558955" y="315422"/>
                </a:cubicBezTo>
                <a:cubicBezTo>
                  <a:pt x="3576311" y="353604"/>
                  <a:pt x="3596469" y="390449"/>
                  <a:pt x="3615226" y="427963"/>
                </a:cubicBezTo>
                <a:cubicBezTo>
                  <a:pt x="3624604" y="446720"/>
                  <a:pt x="3635573" y="464763"/>
                  <a:pt x="3643361" y="484234"/>
                </a:cubicBezTo>
                <a:cubicBezTo>
                  <a:pt x="3652739" y="507680"/>
                  <a:pt x="3658112" y="533158"/>
                  <a:pt x="3671496" y="554572"/>
                </a:cubicBezTo>
                <a:cubicBezTo>
                  <a:pt x="3682040" y="571443"/>
                  <a:pt x="3700752" y="581670"/>
                  <a:pt x="3713699" y="596775"/>
                </a:cubicBezTo>
                <a:cubicBezTo>
                  <a:pt x="3728958" y="614577"/>
                  <a:pt x="3743476" y="633164"/>
                  <a:pt x="3755902" y="653046"/>
                </a:cubicBezTo>
                <a:cubicBezTo>
                  <a:pt x="3767017" y="670829"/>
                  <a:pt x="3773633" y="691109"/>
                  <a:pt x="3784038" y="709317"/>
                </a:cubicBezTo>
                <a:cubicBezTo>
                  <a:pt x="3805248" y="746434"/>
                  <a:pt x="3804377" y="743724"/>
                  <a:pt x="3826241" y="765588"/>
                </a:cubicBezTo>
              </a:path>
            </a:pathLst>
          </a:custGeom>
          <a:ln w="190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минар Сардекбаш 22.01.2015\i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5" name="TextBox 4"/>
          <p:cNvSpPr txBox="1"/>
          <p:nvPr/>
        </p:nvSpPr>
        <p:spPr>
          <a:xfrm>
            <a:off x="3357554" y="-24"/>
            <a:ext cx="5786446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Игра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«Цветовая гамма»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2286016" cy="2571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714620"/>
            <a:ext cx="2286016" cy="2571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7984" y="4286232"/>
            <a:ext cx="2286016" cy="25717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1571612"/>
            <a:ext cx="2286016" cy="25717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ОЛШАТ\Оразсахатов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99" t="23128" r="22913" b="66239"/>
          <a:stretch>
            <a:fillRect/>
          </a:stretch>
        </p:blipFill>
        <p:spPr bwMode="auto">
          <a:xfrm>
            <a:off x="285720" y="428604"/>
            <a:ext cx="4450246" cy="27691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571480"/>
            <a:ext cx="342902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man Old Style" pitchFamily="18" charset="0"/>
                <a:cs typeface="Times New Roman" pitchFamily="18" charset="0"/>
              </a:rPr>
              <a:t>CORNERS</a:t>
            </a:r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-КОНЭРС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Направляясь к углам комнаты, обсуждают вопрос и делятся мыслями.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Ученики осознают разнообразие точек зрения по данному вопросу.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Ученики развивают своё собственное  мышление.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5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минар Сардекбаш 22.01.2015\i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5" name="TextBox 4"/>
          <p:cNvSpPr txBox="1"/>
          <p:nvPr/>
        </p:nvSpPr>
        <p:spPr>
          <a:xfrm>
            <a:off x="3357554" y="-24"/>
            <a:ext cx="5786446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Игра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«Цветовая гамма»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2286016" cy="2571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714620"/>
            <a:ext cx="2286016" cy="25717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7984" y="4286232"/>
            <a:ext cx="2286016" cy="25717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1571612"/>
            <a:ext cx="2286016" cy="25717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4282" y="185736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лидер-организатор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2714620"/>
            <a:ext cx="21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лидер-вдохновитель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350043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исполнитель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2330" y="535782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зритель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нак вопрос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1142984"/>
            <a:ext cx="4525963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минар Сардекбаш 22.01.2015\i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5" name="TextBox 4"/>
          <p:cNvSpPr txBox="1"/>
          <p:nvPr/>
        </p:nvSpPr>
        <p:spPr>
          <a:xfrm>
            <a:off x="3357554" y="-24"/>
            <a:ext cx="5786446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Игра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«Цветовая гамма»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4" y="1214422"/>
            <a:ext cx="3714744" cy="492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596" y="1687661"/>
            <a:ext cx="32147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Какая информация, изученная сегодня связана с тем, 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вы уже знали?</a:t>
            </a:r>
          </a:p>
          <a:p>
            <a:pPr algn="ctr"/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минар Сардекбаш 22.01.2015\i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5" name="TextBox 4"/>
          <p:cNvSpPr txBox="1"/>
          <p:nvPr/>
        </p:nvSpPr>
        <p:spPr>
          <a:xfrm>
            <a:off x="3357554" y="-24"/>
            <a:ext cx="5786446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Игра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«Цветовая гамма»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857232"/>
            <a:ext cx="3929090" cy="52864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135729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1928802"/>
            <a:ext cx="20717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трудности возникли при работе?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минар Сардекбаш 22.01.2015\i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5" name="TextBox 4"/>
          <p:cNvSpPr txBox="1"/>
          <p:nvPr/>
        </p:nvSpPr>
        <p:spPr>
          <a:xfrm>
            <a:off x="3357554" y="-24"/>
            <a:ext cx="5786446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Игра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«Цветовая гамма»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3643338" cy="52864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1643050"/>
            <a:ext cx="27146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Самое интересное, что я узнал сегодня, это…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минар Сардекбаш 22.01.2015\i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5" name="TextBox 4"/>
          <p:cNvSpPr txBox="1"/>
          <p:nvPr/>
        </p:nvSpPr>
        <p:spPr>
          <a:xfrm>
            <a:off x="3357554" y="-24"/>
            <a:ext cx="5786446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Игра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«Цветовая гамма»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71546"/>
            <a:ext cx="3286148" cy="48577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3568" y="1268760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новые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идеи, расширяющие и углубляющие ваше мышление,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получили?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5429250"/>
            <a:ext cx="1905000" cy="1428750"/>
          </a:xfrm>
          <a:prstGeom prst="rect">
            <a:avLst/>
          </a:prstGeom>
        </p:spPr>
      </p:pic>
      <p:pic>
        <p:nvPicPr>
          <p:cNvPr id="7" name="Рисунок 6" descr="0007-007-Uchite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68" r="18181"/>
          <a:stretch>
            <a:fillRect/>
          </a:stretch>
        </p:blipFill>
        <p:spPr>
          <a:xfrm>
            <a:off x="0" y="-142900"/>
            <a:ext cx="2357454" cy="2643206"/>
          </a:xfrm>
          <a:prstGeom prst="rect">
            <a:avLst/>
          </a:prstGeom>
        </p:spPr>
      </p:pic>
      <p:pic>
        <p:nvPicPr>
          <p:cNvPr id="8" name="Рисунок 7" descr="22478618547987300856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2214554"/>
            <a:ext cx="2095500" cy="2095500"/>
          </a:xfrm>
          <a:prstGeom prst="rect">
            <a:avLst/>
          </a:prstGeom>
        </p:spPr>
      </p:pic>
      <p:pic>
        <p:nvPicPr>
          <p:cNvPr id="9" name="Рисунок 8" descr="arhangelsk-trebuetsya_prodavec_27473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86058"/>
            <a:ext cx="2190745" cy="1643059"/>
          </a:xfrm>
          <a:prstGeom prst="rect">
            <a:avLst/>
          </a:prstGeom>
        </p:spPr>
      </p:pic>
      <p:pic>
        <p:nvPicPr>
          <p:cNvPr id="10" name="Рисунок 9" descr="artist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4124325"/>
            <a:ext cx="2857500" cy="2733675"/>
          </a:xfrm>
          <a:prstGeom prst="rect">
            <a:avLst/>
          </a:prstGeom>
        </p:spPr>
      </p:pic>
      <p:pic>
        <p:nvPicPr>
          <p:cNvPr id="11" name="Рисунок 10" descr="bobb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57805" y="-24"/>
            <a:ext cx="2086195" cy="2290724"/>
          </a:xfrm>
          <a:prstGeom prst="rect">
            <a:avLst/>
          </a:prstGeom>
        </p:spPr>
      </p:pic>
      <p:pic>
        <p:nvPicPr>
          <p:cNvPr id="12" name="Рисунок 11" descr="i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3143247"/>
            <a:ext cx="2143108" cy="1607331"/>
          </a:xfrm>
          <a:prstGeom prst="rect">
            <a:avLst/>
          </a:prstGeom>
        </p:spPr>
      </p:pic>
      <p:pic>
        <p:nvPicPr>
          <p:cNvPr id="14" name="Рисунок 13" descr="prof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7554" y="0"/>
            <a:ext cx="2476477" cy="1857358"/>
          </a:xfrm>
          <a:prstGeom prst="rect">
            <a:avLst/>
          </a:prstGeom>
        </p:spPr>
      </p:pic>
      <p:pic>
        <p:nvPicPr>
          <p:cNvPr id="15" name="Рисунок 14" descr="i (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429250"/>
            <a:ext cx="1905000" cy="1428750"/>
          </a:xfrm>
          <a:prstGeom prst="rect">
            <a:avLst/>
          </a:prstGeom>
        </p:spPr>
      </p:pic>
      <p:pic>
        <p:nvPicPr>
          <p:cNvPr id="16" name="Рисунок 15" descr="1758347-b390daa9623e781b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00694" y="1785926"/>
            <a:ext cx="1905000" cy="1905000"/>
          </a:xfrm>
          <a:prstGeom prst="rect">
            <a:avLst/>
          </a:prstGeom>
        </p:spPr>
      </p:pic>
      <p:pic>
        <p:nvPicPr>
          <p:cNvPr id="17" name="Рисунок 16" descr="4136375011ea282345bca971dd7b3cc9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26472" y="1783565"/>
            <a:ext cx="990600" cy="1428750"/>
          </a:xfrm>
          <a:prstGeom prst="rect">
            <a:avLst/>
          </a:prstGeom>
        </p:spPr>
      </p:pic>
      <p:pic>
        <p:nvPicPr>
          <p:cNvPr id="18" name="Рисунок 17" descr="Detia-181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71670" y="4500570"/>
            <a:ext cx="1028700" cy="1295400"/>
          </a:xfrm>
          <a:prstGeom prst="rect">
            <a:avLst/>
          </a:prstGeom>
        </p:spPr>
      </p:pic>
      <p:pic>
        <p:nvPicPr>
          <p:cNvPr id="19" name="Рисунок 18" descr="0003-002-Dejatelnost-i-professii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43570" y="4429132"/>
            <a:ext cx="1428750" cy="1428750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228184" y="6381328"/>
            <a:ext cx="2123256" cy="340147"/>
          </a:xfrm>
        </p:spPr>
        <p:txBody>
          <a:bodyPr/>
          <a:lstStyle/>
          <a:p>
            <a:fld id="{DEC0A001-839C-4852-BB0C-220548F6A7D4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минар Сардекбаш 22.01.2015\i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5" name="TextBox 4"/>
          <p:cNvSpPr txBox="1"/>
          <p:nvPr/>
        </p:nvSpPr>
        <p:spPr>
          <a:xfrm>
            <a:off x="4071934" y="0"/>
            <a:ext cx="5072066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Игра-активатор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Кем быть? </a:t>
            </a:r>
          </a:p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Кем стать?»</a:t>
            </a:r>
            <a:endParaRPr lang="ru-RU" sz="48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loader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3286100"/>
            <a:ext cx="3571900" cy="3571900"/>
          </a:xfrm>
          <a:prstGeom prst="rect">
            <a:avLst/>
          </a:prstGeom>
        </p:spPr>
      </p:pic>
      <p:pic>
        <p:nvPicPr>
          <p:cNvPr id="7" name="Picture 1" descr="Факультет психологии МГУ им. М.В. Ломоносов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405326"/>
            <a:ext cx="1238252" cy="123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sluga-podbora-vuza-2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tretch>
            <a:fillRect/>
          </a:stretch>
        </p:blipFill>
        <p:spPr>
          <a:xfrm>
            <a:off x="-1" y="0"/>
            <a:ext cx="5072067" cy="38040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221" name="Picture 197"/>
          <p:cNvPicPr>
            <a:picLocks noChangeAspect="1" noChangeArrowheads="1"/>
          </p:cNvPicPr>
          <p:nvPr/>
        </p:nvPicPr>
        <p:blipFill>
          <a:blip r:embed="rId3" cstate="print"/>
          <a:srcRect l="32979" t="22656" r="13214" b="10937"/>
          <a:stretch>
            <a:fillRect/>
          </a:stretch>
        </p:blipFill>
        <p:spPr bwMode="auto">
          <a:xfrm>
            <a:off x="4143372" y="322176"/>
            <a:ext cx="4786346" cy="3606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20" name="Picture 196"/>
          <p:cNvPicPr>
            <a:picLocks noChangeAspect="1" noChangeArrowheads="1"/>
          </p:cNvPicPr>
          <p:nvPr/>
        </p:nvPicPr>
        <p:blipFill>
          <a:blip r:embed="rId4" cstate="print"/>
          <a:srcRect l="32979" t="19726" r="14861" b="13867"/>
          <a:stretch>
            <a:fillRect/>
          </a:stretch>
        </p:blipFill>
        <p:spPr bwMode="auto">
          <a:xfrm>
            <a:off x="-32" y="3214686"/>
            <a:ext cx="5214974" cy="3100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марфа\Desktop\351682780310511616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минар Сардекбаш 22.01.2015\i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5" name="TextBox 4"/>
          <p:cNvSpPr txBox="1"/>
          <p:nvPr/>
        </p:nvSpPr>
        <p:spPr>
          <a:xfrm>
            <a:off x="3357554" y="0"/>
            <a:ext cx="5786446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Игра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</a:rPr>
              <a:t>Незаконченное предложение»</a:t>
            </a:r>
            <a:endParaRPr lang="ru-RU" sz="48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loader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3286100"/>
            <a:ext cx="3571900" cy="3571900"/>
          </a:xfrm>
          <a:prstGeom prst="rect">
            <a:avLst/>
          </a:prstGeom>
        </p:spPr>
      </p:pic>
      <p:pic>
        <p:nvPicPr>
          <p:cNvPr id="7" name="Picture 1" descr="Факультет психологии МГУ им. М.В. Ломоносов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405326"/>
            <a:ext cx="1238252" cy="123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7-007-Uchite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68" r="18181"/>
          <a:stretch>
            <a:fillRect/>
          </a:stretch>
        </p:blipFill>
        <p:spPr>
          <a:xfrm>
            <a:off x="0" y="-142900"/>
            <a:ext cx="2357454" cy="2643206"/>
          </a:xfrm>
          <a:prstGeom prst="rect">
            <a:avLst/>
          </a:prstGeom>
        </p:spPr>
      </p:pic>
      <p:pic>
        <p:nvPicPr>
          <p:cNvPr id="8" name="Рисунок 7" descr="22478618547987300856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2214554"/>
            <a:ext cx="2095500" cy="2095500"/>
          </a:xfrm>
          <a:prstGeom prst="rect">
            <a:avLst/>
          </a:prstGeom>
        </p:spPr>
      </p:pic>
      <p:pic>
        <p:nvPicPr>
          <p:cNvPr id="9" name="Рисунок 8" descr="arhangelsk-trebuetsya_prodavec_27473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6058"/>
            <a:ext cx="2190745" cy="1643059"/>
          </a:xfrm>
          <a:prstGeom prst="rect">
            <a:avLst/>
          </a:prstGeom>
        </p:spPr>
      </p:pic>
      <p:pic>
        <p:nvPicPr>
          <p:cNvPr id="10" name="Рисунок 9" descr="artist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4124325"/>
            <a:ext cx="2857500" cy="2733675"/>
          </a:xfrm>
          <a:prstGeom prst="rect">
            <a:avLst/>
          </a:prstGeom>
        </p:spPr>
      </p:pic>
      <p:pic>
        <p:nvPicPr>
          <p:cNvPr id="11" name="Рисунок 10" descr="bobb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57805" y="-24"/>
            <a:ext cx="2086195" cy="2290724"/>
          </a:xfrm>
          <a:prstGeom prst="rect">
            <a:avLst/>
          </a:prstGeom>
        </p:spPr>
      </p:pic>
      <p:pic>
        <p:nvPicPr>
          <p:cNvPr id="12" name="Рисунок 11" descr="i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3143247"/>
            <a:ext cx="2143108" cy="1607331"/>
          </a:xfrm>
          <a:prstGeom prst="rect">
            <a:avLst/>
          </a:prstGeom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5429250"/>
            <a:ext cx="1905000" cy="1428750"/>
          </a:xfrm>
          <a:prstGeom prst="rect">
            <a:avLst/>
          </a:prstGeom>
        </p:spPr>
      </p:pic>
      <p:pic>
        <p:nvPicPr>
          <p:cNvPr id="14" name="Рисунок 13" descr="prof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7554" y="0"/>
            <a:ext cx="2476477" cy="1857358"/>
          </a:xfrm>
          <a:prstGeom prst="rect">
            <a:avLst/>
          </a:prstGeom>
        </p:spPr>
      </p:pic>
      <p:pic>
        <p:nvPicPr>
          <p:cNvPr id="15" name="Рисунок 14" descr="i (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429250"/>
            <a:ext cx="1905000" cy="1428750"/>
          </a:xfrm>
          <a:prstGeom prst="rect">
            <a:avLst/>
          </a:prstGeom>
        </p:spPr>
      </p:pic>
      <p:pic>
        <p:nvPicPr>
          <p:cNvPr id="16" name="Рисунок 15" descr="1758347-b390daa9623e781b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00694" y="1785926"/>
            <a:ext cx="1905000" cy="1905000"/>
          </a:xfrm>
          <a:prstGeom prst="rect">
            <a:avLst/>
          </a:prstGeom>
        </p:spPr>
      </p:pic>
      <p:pic>
        <p:nvPicPr>
          <p:cNvPr id="17" name="Рисунок 16" descr="4136375011ea282345bca971dd7b3cc9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26472" y="1783565"/>
            <a:ext cx="990600" cy="1428750"/>
          </a:xfrm>
          <a:prstGeom prst="rect">
            <a:avLst/>
          </a:prstGeom>
        </p:spPr>
      </p:pic>
      <p:pic>
        <p:nvPicPr>
          <p:cNvPr id="18" name="Рисунок 17" descr="Detia-181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71670" y="4500570"/>
            <a:ext cx="1028700" cy="1295400"/>
          </a:xfrm>
          <a:prstGeom prst="rect">
            <a:avLst/>
          </a:prstGeom>
        </p:spPr>
      </p:pic>
      <p:pic>
        <p:nvPicPr>
          <p:cNvPr id="19" name="Рисунок 18" descr="0003-002-Dejatelnost-i-professii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43570" y="4429132"/>
            <a:ext cx="1428750" cy="1428750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нак вопрос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1142984"/>
            <a:ext cx="4525963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648075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29124" y="117693"/>
            <a:ext cx="43577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Bookman Old Style" pitchFamily="18" charset="0"/>
              </a:rPr>
              <a:t>Timed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Pair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Share</a:t>
            </a:r>
            <a:r>
              <a:rPr lang="ru-RU" sz="2800" b="1" dirty="0" smtClean="0">
                <a:latin typeface="Bookman Old Style" pitchFamily="18" charset="0"/>
              </a:rPr>
              <a:t>. </a:t>
            </a:r>
          </a:p>
          <a:p>
            <a:r>
              <a:rPr lang="ru-RU" sz="2400" dirty="0" smtClean="0">
                <a:latin typeface="Bookman Old Style" pitchFamily="18" charset="0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Bookman Old Style" pitchFamily="18" charset="0"/>
              </a:rPr>
              <a:t> Учитель задает вопрос и дает время подумать</a:t>
            </a:r>
          </a:p>
          <a:p>
            <a:pPr marL="457200" indent="-457200"/>
            <a:r>
              <a:rPr lang="ru-RU" sz="2400" dirty="0" smtClean="0">
                <a:latin typeface="Bookman Old Style" pitchFamily="18" charset="0"/>
              </a:rPr>
              <a:t> </a:t>
            </a:r>
          </a:p>
          <a:p>
            <a:pPr marL="457200" lvl="0" indent="-457200"/>
            <a:r>
              <a:rPr lang="ru-RU" sz="2400" dirty="0" smtClean="0">
                <a:latin typeface="Bookman Old Style" pitchFamily="18" charset="0"/>
              </a:rPr>
              <a:t>2. Учитель озвучивает, кто начинает первым и сколько времени дается каждому из учеников для ответа</a:t>
            </a:r>
          </a:p>
          <a:p>
            <a:pPr marL="457200" indent="-457200"/>
            <a:r>
              <a:rPr lang="ru-RU" sz="2400" dirty="0" smtClean="0">
                <a:latin typeface="Bookman Old Style" pitchFamily="18" charset="0"/>
              </a:rPr>
              <a:t> </a:t>
            </a:r>
          </a:p>
          <a:p>
            <a:pPr marL="457200" lvl="0" indent="-457200"/>
            <a:r>
              <a:rPr lang="ru-RU" sz="2400" dirty="0" smtClean="0">
                <a:latin typeface="Bookman Old Style" pitchFamily="18" charset="0"/>
              </a:rPr>
              <a:t>3. Два ученика отвечают на вопрос в течение данного времени</a:t>
            </a:r>
          </a:p>
          <a:p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нак вопрос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1142984"/>
            <a:ext cx="4525963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Рисунок 5" descr="http://www.shkolamechti.ru/images/2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3286148" cy="418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14744" y="357167"/>
            <a:ext cx="5143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small" dirty="0" smtClean="0">
                <a:latin typeface="Bookman Old Style" pitchFamily="18" charset="0"/>
              </a:rPr>
              <a:t>Качества  успешного человека</a:t>
            </a:r>
          </a:p>
          <a:p>
            <a:pPr algn="ctr"/>
            <a:endParaRPr lang="ru-RU" sz="2400" b="1" cap="small" dirty="0" smtClean="0">
              <a:latin typeface="Bookman Old Style" pitchFamily="18" charset="0"/>
            </a:endParaRPr>
          </a:p>
          <a:p>
            <a:pPr algn="ctr"/>
            <a:endParaRPr lang="ru-RU" sz="2400" dirty="0" smtClean="0">
              <a:latin typeface="Bookman Old Style" pitchFamily="18" charset="0"/>
            </a:endParaRPr>
          </a:p>
          <a:p>
            <a:r>
              <a:rPr lang="ru-RU" sz="2400" dirty="0" smtClean="0">
                <a:latin typeface="Bookman Old Style" pitchFamily="18" charset="0"/>
              </a:rPr>
              <a:t>Стремиться к успеху.</a:t>
            </a:r>
          </a:p>
          <a:p>
            <a:r>
              <a:rPr lang="ru-RU" sz="2400" dirty="0" smtClean="0">
                <a:latin typeface="Bookman Old Style" pitchFamily="18" charset="0"/>
              </a:rPr>
              <a:t>Душевное равновесие.</a:t>
            </a:r>
          </a:p>
          <a:p>
            <a:r>
              <a:rPr lang="ru-RU" sz="2400" dirty="0" smtClean="0">
                <a:latin typeface="Bookman Old Style" pitchFamily="18" charset="0"/>
              </a:rPr>
              <a:t>Бескорыстие.</a:t>
            </a:r>
          </a:p>
          <a:p>
            <a:r>
              <a:rPr lang="ru-RU" sz="2400" dirty="0" smtClean="0">
                <a:latin typeface="Bookman Old Style" pitchFamily="18" charset="0"/>
              </a:rPr>
              <a:t>Честность.</a:t>
            </a:r>
          </a:p>
          <a:p>
            <a:r>
              <a:rPr lang="ru-RU" sz="2400" dirty="0" smtClean="0">
                <a:latin typeface="Bookman Old Style" pitchFamily="18" charset="0"/>
              </a:rPr>
              <a:t>Моральность.</a:t>
            </a:r>
          </a:p>
          <a:p>
            <a:r>
              <a:rPr lang="ru-RU" sz="2400" dirty="0" smtClean="0">
                <a:latin typeface="Bookman Old Style" pitchFamily="18" charset="0"/>
              </a:rPr>
              <a:t>Твердость характера.</a:t>
            </a:r>
          </a:p>
          <a:p>
            <a:r>
              <a:rPr lang="ru-RU" sz="2400" dirty="0" smtClean="0">
                <a:latin typeface="Bookman Old Style" pitchFamily="18" charset="0"/>
              </a:rPr>
              <a:t>Сострадательность.</a:t>
            </a:r>
          </a:p>
          <a:p>
            <a:r>
              <a:rPr lang="ru-RU" sz="2400" dirty="0" smtClean="0">
                <a:latin typeface="Bookman Old Style" pitchFamily="18" charset="0"/>
              </a:rPr>
              <a:t>Вежливость.</a:t>
            </a:r>
          </a:p>
          <a:p>
            <a:r>
              <a:rPr lang="ru-RU" sz="2400" dirty="0" smtClean="0">
                <a:latin typeface="Bookman Old Style" pitchFamily="18" charset="0"/>
              </a:rPr>
              <a:t>Целеустремленность.</a:t>
            </a:r>
          </a:p>
          <a:p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еминар Сардекбаш 22.01.2015\i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28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  <a:alpha val="71000"/>
                </a:schemeClr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5" name="TextBox 4"/>
          <p:cNvSpPr txBox="1"/>
          <p:nvPr/>
        </p:nvSpPr>
        <p:spPr>
          <a:xfrm>
            <a:off x="3357554" y="-24"/>
            <a:ext cx="5786446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Игра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«Тест из геометрических фигур»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2143140" cy="16430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7158" y="4643446"/>
            <a:ext cx="2071702" cy="20002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1472" y="2357430"/>
            <a:ext cx="2000264" cy="171451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929198"/>
            <a:ext cx="2928958" cy="16430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3757066">
            <a:off x="5481002" y="3963732"/>
            <a:ext cx="3826241" cy="1637785"/>
          </a:xfrm>
          <a:custGeom>
            <a:avLst/>
            <a:gdLst>
              <a:gd name="connsiteX0" fmla="*/ 56099 w 3826241"/>
              <a:gd name="connsiteY0" fmla="*/ 498302 h 1637785"/>
              <a:gd name="connsiteX1" fmla="*/ 154573 w 3826241"/>
              <a:gd name="connsiteY1" fmla="*/ 610843 h 1637785"/>
              <a:gd name="connsiteX2" fmla="*/ 224912 w 3826241"/>
              <a:gd name="connsiteY2" fmla="*/ 681182 h 1637785"/>
              <a:gd name="connsiteX3" fmla="*/ 267115 w 3826241"/>
              <a:gd name="connsiteY3" fmla="*/ 737452 h 1637785"/>
              <a:gd name="connsiteX4" fmla="*/ 323386 w 3826241"/>
              <a:gd name="connsiteY4" fmla="*/ 779655 h 1637785"/>
              <a:gd name="connsiteX5" fmla="*/ 393724 w 3826241"/>
              <a:gd name="connsiteY5" fmla="*/ 849994 h 1637785"/>
              <a:gd name="connsiteX6" fmla="*/ 464062 w 3826241"/>
              <a:gd name="connsiteY6" fmla="*/ 906265 h 1637785"/>
              <a:gd name="connsiteX7" fmla="*/ 520333 w 3826241"/>
              <a:gd name="connsiteY7" fmla="*/ 976603 h 1637785"/>
              <a:gd name="connsiteX8" fmla="*/ 590672 w 3826241"/>
              <a:gd name="connsiteY8" fmla="*/ 1046942 h 1637785"/>
              <a:gd name="connsiteX9" fmla="*/ 675078 w 3826241"/>
              <a:gd name="connsiteY9" fmla="*/ 1145415 h 1637785"/>
              <a:gd name="connsiteX10" fmla="*/ 773552 w 3826241"/>
              <a:gd name="connsiteY10" fmla="*/ 1229822 h 1637785"/>
              <a:gd name="connsiteX11" fmla="*/ 900161 w 3826241"/>
              <a:gd name="connsiteY11" fmla="*/ 1356431 h 1637785"/>
              <a:gd name="connsiteX12" fmla="*/ 998635 w 3826241"/>
              <a:gd name="connsiteY12" fmla="*/ 1454905 h 1637785"/>
              <a:gd name="connsiteX13" fmla="*/ 1068973 w 3826241"/>
              <a:gd name="connsiteY13" fmla="*/ 1525243 h 1637785"/>
              <a:gd name="connsiteX14" fmla="*/ 1111176 w 3826241"/>
              <a:gd name="connsiteY14" fmla="*/ 1567446 h 1637785"/>
              <a:gd name="connsiteX15" fmla="*/ 1167447 w 3826241"/>
              <a:gd name="connsiteY15" fmla="*/ 1637785 h 1637785"/>
              <a:gd name="connsiteX16" fmla="*/ 1237786 w 3826241"/>
              <a:gd name="connsiteY16" fmla="*/ 1511175 h 1637785"/>
              <a:gd name="connsiteX17" fmla="*/ 1308124 w 3826241"/>
              <a:gd name="connsiteY17" fmla="*/ 1300160 h 1637785"/>
              <a:gd name="connsiteX18" fmla="*/ 1434733 w 3826241"/>
              <a:gd name="connsiteY18" fmla="*/ 1075077 h 1637785"/>
              <a:gd name="connsiteX19" fmla="*/ 1547275 w 3826241"/>
              <a:gd name="connsiteY19" fmla="*/ 821859 h 1637785"/>
              <a:gd name="connsiteX20" fmla="*/ 1730155 w 3826241"/>
              <a:gd name="connsiteY20" fmla="*/ 568640 h 1637785"/>
              <a:gd name="connsiteX21" fmla="*/ 1786426 w 3826241"/>
              <a:gd name="connsiteY21" fmla="*/ 456099 h 1637785"/>
              <a:gd name="connsiteX22" fmla="*/ 1898967 w 3826241"/>
              <a:gd name="connsiteY22" fmla="*/ 301354 h 1637785"/>
              <a:gd name="connsiteX23" fmla="*/ 1941170 w 3826241"/>
              <a:gd name="connsiteY23" fmla="*/ 259151 h 1637785"/>
              <a:gd name="connsiteX24" fmla="*/ 1997441 w 3826241"/>
              <a:gd name="connsiteY24" fmla="*/ 174745 h 1637785"/>
              <a:gd name="connsiteX25" fmla="*/ 2039644 w 3826241"/>
              <a:gd name="connsiteY25" fmla="*/ 188812 h 1637785"/>
              <a:gd name="connsiteX26" fmla="*/ 2081847 w 3826241"/>
              <a:gd name="connsiteY26" fmla="*/ 315422 h 1637785"/>
              <a:gd name="connsiteX27" fmla="*/ 2109982 w 3826241"/>
              <a:gd name="connsiteY27" fmla="*/ 357625 h 1637785"/>
              <a:gd name="connsiteX28" fmla="*/ 2138118 w 3826241"/>
              <a:gd name="connsiteY28" fmla="*/ 427963 h 1637785"/>
              <a:gd name="connsiteX29" fmla="*/ 2166253 w 3826241"/>
              <a:gd name="connsiteY29" fmla="*/ 470166 h 1637785"/>
              <a:gd name="connsiteX30" fmla="*/ 2194389 w 3826241"/>
              <a:gd name="connsiteY30" fmla="*/ 554572 h 1637785"/>
              <a:gd name="connsiteX31" fmla="*/ 2335066 w 3826241"/>
              <a:gd name="connsiteY31" fmla="*/ 821859 h 1637785"/>
              <a:gd name="connsiteX32" fmla="*/ 2377269 w 3826241"/>
              <a:gd name="connsiteY32" fmla="*/ 906265 h 1637785"/>
              <a:gd name="connsiteX33" fmla="*/ 2405404 w 3826241"/>
              <a:gd name="connsiteY33" fmla="*/ 1018806 h 1637785"/>
              <a:gd name="connsiteX34" fmla="*/ 2489810 w 3826241"/>
              <a:gd name="connsiteY34" fmla="*/ 1159483 h 1637785"/>
              <a:gd name="connsiteX35" fmla="*/ 2503878 w 3826241"/>
              <a:gd name="connsiteY35" fmla="*/ 1229822 h 1637785"/>
              <a:gd name="connsiteX36" fmla="*/ 2560149 w 3826241"/>
              <a:gd name="connsiteY36" fmla="*/ 1300160 h 1637785"/>
              <a:gd name="connsiteX37" fmla="*/ 2588284 w 3826241"/>
              <a:gd name="connsiteY37" fmla="*/ 1342363 h 1637785"/>
              <a:gd name="connsiteX38" fmla="*/ 2630487 w 3826241"/>
              <a:gd name="connsiteY38" fmla="*/ 1286092 h 1637785"/>
              <a:gd name="connsiteX39" fmla="*/ 2672690 w 3826241"/>
              <a:gd name="connsiteY39" fmla="*/ 1257957 h 1637785"/>
              <a:gd name="connsiteX40" fmla="*/ 2700826 w 3826241"/>
              <a:gd name="connsiteY40" fmla="*/ 1187619 h 1637785"/>
              <a:gd name="connsiteX41" fmla="*/ 2743029 w 3826241"/>
              <a:gd name="connsiteY41" fmla="*/ 1103212 h 1637785"/>
              <a:gd name="connsiteX42" fmla="*/ 2855570 w 3826241"/>
              <a:gd name="connsiteY42" fmla="*/ 920332 h 1637785"/>
              <a:gd name="connsiteX43" fmla="*/ 2911841 w 3826241"/>
              <a:gd name="connsiteY43" fmla="*/ 807791 h 1637785"/>
              <a:gd name="connsiteX44" fmla="*/ 2996247 w 3826241"/>
              <a:gd name="connsiteY44" fmla="*/ 709317 h 1637785"/>
              <a:gd name="connsiteX45" fmla="*/ 3122856 w 3826241"/>
              <a:gd name="connsiteY45" fmla="*/ 427963 h 1637785"/>
              <a:gd name="connsiteX46" fmla="*/ 3165059 w 3826241"/>
              <a:gd name="connsiteY46" fmla="*/ 371692 h 1637785"/>
              <a:gd name="connsiteX47" fmla="*/ 3221330 w 3826241"/>
              <a:gd name="connsiteY47" fmla="*/ 231015 h 1637785"/>
              <a:gd name="connsiteX48" fmla="*/ 3291669 w 3826241"/>
              <a:gd name="connsiteY48" fmla="*/ 132542 h 1637785"/>
              <a:gd name="connsiteX49" fmla="*/ 3362007 w 3826241"/>
              <a:gd name="connsiteY49" fmla="*/ 62203 h 1637785"/>
              <a:gd name="connsiteX50" fmla="*/ 3390142 w 3826241"/>
              <a:gd name="connsiteY50" fmla="*/ 5932 h 1637785"/>
              <a:gd name="connsiteX51" fmla="*/ 3418278 w 3826241"/>
              <a:gd name="connsiteY51" fmla="*/ 34068 h 1637785"/>
              <a:gd name="connsiteX52" fmla="*/ 3432346 w 3826241"/>
              <a:gd name="connsiteY52" fmla="*/ 76271 h 1637785"/>
              <a:gd name="connsiteX53" fmla="*/ 3474549 w 3826241"/>
              <a:gd name="connsiteY53" fmla="*/ 146609 h 1637785"/>
              <a:gd name="connsiteX54" fmla="*/ 3516752 w 3826241"/>
              <a:gd name="connsiteY54" fmla="*/ 231015 h 1637785"/>
              <a:gd name="connsiteX55" fmla="*/ 3544887 w 3826241"/>
              <a:gd name="connsiteY55" fmla="*/ 273219 h 1637785"/>
              <a:gd name="connsiteX56" fmla="*/ 3558955 w 3826241"/>
              <a:gd name="connsiteY56" fmla="*/ 315422 h 1637785"/>
              <a:gd name="connsiteX57" fmla="*/ 3615226 w 3826241"/>
              <a:gd name="connsiteY57" fmla="*/ 427963 h 1637785"/>
              <a:gd name="connsiteX58" fmla="*/ 3643361 w 3826241"/>
              <a:gd name="connsiteY58" fmla="*/ 484234 h 1637785"/>
              <a:gd name="connsiteX59" fmla="*/ 3671496 w 3826241"/>
              <a:gd name="connsiteY59" fmla="*/ 554572 h 1637785"/>
              <a:gd name="connsiteX60" fmla="*/ 3713699 w 3826241"/>
              <a:gd name="connsiteY60" fmla="*/ 596775 h 1637785"/>
              <a:gd name="connsiteX61" fmla="*/ 3755902 w 3826241"/>
              <a:gd name="connsiteY61" fmla="*/ 653046 h 1637785"/>
              <a:gd name="connsiteX62" fmla="*/ 3784038 w 3826241"/>
              <a:gd name="connsiteY62" fmla="*/ 709317 h 1637785"/>
              <a:gd name="connsiteX63" fmla="*/ 3826241 w 3826241"/>
              <a:gd name="connsiteY63" fmla="*/ 765588 h 163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826241" h="1637785">
                <a:moveTo>
                  <a:pt x="56099" y="498302"/>
                </a:moveTo>
                <a:cubicBezTo>
                  <a:pt x="176433" y="618636"/>
                  <a:pt x="0" y="439096"/>
                  <a:pt x="154573" y="610843"/>
                </a:cubicBezTo>
                <a:cubicBezTo>
                  <a:pt x="176755" y="635489"/>
                  <a:pt x="202883" y="656399"/>
                  <a:pt x="224912" y="681182"/>
                </a:cubicBezTo>
                <a:cubicBezTo>
                  <a:pt x="240489" y="698706"/>
                  <a:pt x="250536" y="720873"/>
                  <a:pt x="267115" y="737452"/>
                </a:cubicBezTo>
                <a:cubicBezTo>
                  <a:pt x="283694" y="754031"/>
                  <a:pt x="305862" y="764078"/>
                  <a:pt x="323386" y="779655"/>
                </a:cubicBezTo>
                <a:cubicBezTo>
                  <a:pt x="348168" y="801684"/>
                  <a:pt x="369078" y="827812"/>
                  <a:pt x="393724" y="849994"/>
                </a:cubicBezTo>
                <a:cubicBezTo>
                  <a:pt x="416042" y="870080"/>
                  <a:pt x="442831" y="885034"/>
                  <a:pt x="464062" y="906265"/>
                </a:cubicBezTo>
                <a:cubicBezTo>
                  <a:pt x="485293" y="927496"/>
                  <a:pt x="500247" y="954285"/>
                  <a:pt x="520333" y="976603"/>
                </a:cubicBezTo>
                <a:cubicBezTo>
                  <a:pt x="542515" y="1001249"/>
                  <a:pt x="568266" y="1022499"/>
                  <a:pt x="590672" y="1046942"/>
                </a:cubicBezTo>
                <a:cubicBezTo>
                  <a:pt x="619885" y="1078811"/>
                  <a:pt x="644508" y="1114845"/>
                  <a:pt x="675078" y="1145415"/>
                </a:cubicBezTo>
                <a:cubicBezTo>
                  <a:pt x="705648" y="1175985"/>
                  <a:pt x="742012" y="1200253"/>
                  <a:pt x="773552" y="1229822"/>
                </a:cubicBezTo>
                <a:cubicBezTo>
                  <a:pt x="817094" y="1270642"/>
                  <a:pt x="857958" y="1314228"/>
                  <a:pt x="900161" y="1356431"/>
                </a:cubicBezTo>
                <a:lnTo>
                  <a:pt x="998635" y="1454905"/>
                </a:lnTo>
                <a:lnTo>
                  <a:pt x="1068973" y="1525243"/>
                </a:lnTo>
                <a:cubicBezTo>
                  <a:pt x="1083041" y="1539311"/>
                  <a:pt x="1100140" y="1550893"/>
                  <a:pt x="1111176" y="1567446"/>
                </a:cubicBezTo>
                <a:cubicBezTo>
                  <a:pt x="1146669" y="1620685"/>
                  <a:pt x="1127357" y="1597693"/>
                  <a:pt x="1167447" y="1637785"/>
                </a:cubicBezTo>
                <a:cubicBezTo>
                  <a:pt x="1184002" y="1610192"/>
                  <a:pt x="1225368" y="1545325"/>
                  <a:pt x="1237786" y="1511175"/>
                </a:cubicBezTo>
                <a:cubicBezTo>
                  <a:pt x="1275028" y="1408760"/>
                  <a:pt x="1256164" y="1404081"/>
                  <a:pt x="1308124" y="1300160"/>
                </a:cubicBezTo>
                <a:cubicBezTo>
                  <a:pt x="1346621" y="1223165"/>
                  <a:pt x="1402763" y="1155003"/>
                  <a:pt x="1434733" y="1075077"/>
                </a:cubicBezTo>
                <a:cubicBezTo>
                  <a:pt x="1470974" y="984476"/>
                  <a:pt x="1497988" y="905648"/>
                  <a:pt x="1547275" y="821859"/>
                </a:cubicBezTo>
                <a:cubicBezTo>
                  <a:pt x="1720389" y="527564"/>
                  <a:pt x="1538295" y="865149"/>
                  <a:pt x="1730155" y="568640"/>
                </a:cubicBezTo>
                <a:cubicBezTo>
                  <a:pt x="1752940" y="533427"/>
                  <a:pt x="1765617" y="492515"/>
                  <a:pt x="1786426" y="456099"/>
                </a:cubicBezTo>
                <a:cubicBezTo>
                  <a:pt x="1813947" y="407937"/>
                  <a:pt x="1861889" y="343729"/>
                  <a:pt x="1898967" y="301354"/>
                </a:cubicBezTo>
                <a:cubicBezTo>
                  <a:pt x="1912068" y="286382"/>
                  <a:pt x="1927102" y="273219"/>
                  <a:pt x="1941170" y="259151"/>
                </a:cubicBezTo>
                <a:cubicBezTo>
                  <a:pt x="1950644" y="221255"/>
                  <a:pt x="1946754" y="183193"/>
                  <a:pt x="1997441" y="174745"/>
                </a:cubicBezTo>
                <a:cubicBezTo>
                  <a:pt x="2012068" y="172307"/>
                  <a:pt x="2025576" y="184123"/>
                  <a:pt x="2039644" y="188812"/>
                </a:cubicBezTo>
                <a:cubicBezTo>
                  <a:pt x="2053076" y="242540"/>
                  <a:pt x="2055361" y="262449"/>
                  <a:pt x="2081847" y="315422"/>
                </a:cubicBezTo>
                <a:cubicBezTo>
                  <a:pt x="2089408" y="330544"/>
                  <a:pt x="2102421" y="342503"/>
                  <a:pt x="2109982" y="357625"/>
                </a:cubicBezTo>
                <a:cubicBezTo>
                  <a:pt x="2121275" y="380211"/>
                  <a:pt x="2126825" y="405377"/>
                  <a:pt x="2138118" y="427963"/>
                </a:cubicBezTo>
                <a:cubicBezTo>
                  <a:pt x="2145679" y="443085"/>
                  <a:pt x="2159386" y="454716"/>
                  <a:pt x="2166253" y="470166"/>
                </a:cubicBezTo>
                <a:cubicBezTo>
                  <a:pt x="2178298" y="497267"/>
                  <a:pt x="2182344" y="527471"/>
                  <a:pt x="2194389" y="554572"/>
                </a:cubicBezTo>
                <a:cubicBezTo>
                  <a:pt x="2270939" y="726810"/>
                  <a:pt x="2262462" y="687023"/>
                  <a:pt x="2335066" y="821859"/>
                </a:cubicBezTo>
                <a:cubicBezTo>
                  <a:pt x="2349979" y="849555"/>
                  <a:pt x="2363201" y="878130"/>
                  <a:pt x="2377269" y="906265"/>
                </a:cubicBezTo>
                <a:cubicBezTo>
                  <a:pt x="2386647" y="943779"/>
                  <a:pt x="2392399" y="982391"/>
                  <a:pt x="2405404" y="1018806"/>
                </a:cubicBezTo>
                <a:cubicBezTo>
                  <a:pt x="2429353" y="1085863"/>
                  <a:pt x="2450155" y="1106609"/>
                  <a:pt x="2489810" y="1159483"/>
                </a:cubicBezTo>
                <a:cubicBezTo>
                  <a:pt x="2494499" y="1182929"/>
                  <a:pt x="2493185" y="1208436"/>
                  <a:pt x="2503878" y="1229822"/>
                </a:cubicBezTo>
                <a:cubicBezTo>
                  <a:pt x="2517306" y="1256678"/>
                  <a:pt x="2542134" y="1276140"/>
                  <a:pt x="2560149" y="1300160"/>
                </a:cubicBezTo>
                <a:cubicBezTo>
                  <a:pt x="2570293" y="1313686"/>
                  <a:pt x="2578906" y="1328295"/>
                  <a:pt x="2588284" y="1342363"/>
                </a:cubicBezTo>
                <a:cubicBezTo>
                  <a:pt x="2602352" y="1323606"/>
                  <a:pt x="2613908" y="1302671"/>
                  <a:pt x="2630487" y="1286092"/>
                </a:cubicBezTo>
                <a:cubicBezTo>
                  <a:pt x="2642442" y="1274137"/>
                  <a:pt x="2662863" y="1271715"/>
                  <a:pt x="2672690" y="1257957"/>
                </a:cubicBezTo>
                <a:cubicBezTo>
                  <a:pt x="2687368" y="1237409"/>
                  <a:pt x="2690377" y="1210608"/>
                  <a:pt x="2700826" y="1187619"/>
                </a:cubicBezTo>
                <a:cubicBezTo>
                  <a:pt x="2713843" y="1158982"/>
                  <a:pt x="2727179" y="1130384"/>
                  <a:pt x="2743029" y="1103212"/>
                </a:cubicBezTo>
                <a:cubicBezTo>
                  <a:pt x="2872456" y="881334"/>
                  <a:pt x="2724175" y="1166695"/>
                  <a:pt x="2855570" y="920332"/>
                </a:cubicBezTo>
                <a:cubicBezTo>
                  <a:pt x="2875307" y="883325"/>
                  <a:pt x="2888576" y="842689"/>
                  <a:pt x="2911841" y="807791"/>
                </a:cubicBezTo>
                <a:cubicBezTo>
                  <a:pt x="2935822" y="771819"/>
                  <a:pt x="2968112" y="742142"/>
                  <a:pt x="2996247" y="709317"/>
                </a:cubicBezTo>
                <a:cubicBezTo>
                  <a:pt x="3027959" y="624752"/>
                  <a:pt x="3071693" y="496180"/>
                  <a:pt x="3122856" y="427963"/>
                </a:cubicBezTo>
                <a:cubicBezTo>
                  <a:pt x="3136924" y="409206"/>
                  <a:pt x="3154574" y="392663"/>
                  <a:pt x="3165059" y="371692"/>
                </a:cubicBezTo>
                <a:cubicBezTo>
                  <a:pt x="3187645" y="326519"/>
                  <a:pt x="3193315" y="273037"/>
                  <a:pt x="3221330" y="231015"/>
                </a:cubicBezTo>
                <a:cubicBezTo>
                  <a:pt x="3241500" y="200761"/>
                  <a:pt x="3268404" y="158715"/>
                  <a:pt x="3291669" y="132542"/>
                </a:cubicBezTo>
                <a:cubicBezTo>
                  <a:pt x="3313698" y="107759"/>
                  <a:pt x="3338561" y="85649"/>
                  <a:pt x="3362007" y="62203"/>
                </a:cubicBezTo>
                <a:cubicBezTo>
                  <a:pt x="3371385" y="43446"/>
                  <a:pt x="3371385" y="15310"/>
                  <a:pt x="3390142" y="5932"/>
                </a:cubicBezTo>
                <a:cubicBezTo>
                  <a:pt x="3402005" y="0"/>
                  <a:pt x="3411454" y="22695"/>
                  <a:pt x="3418278" y="34068"/>
                </a:cubicBezTo>
                <a:cubicBezTo>
                  <a:pt x="3425907" y="46783"/>
                  <a:pt x="3425714" y="63008"/>
                  <a:pt x="3432346" y="76271"/>
                </a:cubicBezTo>
                <a:cubicBezTo>
                  <a:pt x="3444574" y="100727"/>
                  <a:pt x="3461456" y="122605"/>
                  <a:pt x="3474549" y="146609"/>
                </a:cubicBezTo>
                <a:cubicBezTo>
                  <a:pt x="3489612" y="174224"/>
                  <a:pt x="3501476" y="203517"/>
                  <a:pt x="3516752" y="231015"/>
                </a:cubicBezTo>
                <a:cubicBezTo>
                  <a:pt x="3524963" y="245795"/>
                  <a:pt x="3537326" y="258096"/>
                  <a:pt x="3544887" y="273219"/>
                </a:cubicBezTo>
                <a:cubicBezTo>
                  <a:pt x="3551519" y="286482"/>
                  <a:pt x="3552819" y="301923"/>
                  <a:pt x="3558955" y="315422"/>
                </a:cubicBezTo>
                <a:cubicBezTo>
                  <a:pt x="3576311" y="353604"/>
                  <a:pt x="3596469" y="390449"/>
                  <a:pt x="3615226" y="427963"/>
                </a:cubicBezTo>
                <a:cubicBezTo>
                  <a:pt x="3624604" y="446720"/>
                  <a:pt x="3635573" y="464763"/>
                  <a:pt x="3643361" y="484234"/>
                </a:cubicBezTo>
                <a:cubicBezTo>
                  <a:pt x="3652739" y="507680"/>
                  <a:pt x="3658112" y="533158"/>
                  <a:pt x="3671496" y="554572"/>
                </a:cubicBezTo>
                <a:cubicBezTo>
                  <a:pt x="3682040" y="571443"/>
                  <a:pt x="3700752" y="581670"/>
                  <a:pt x="3713699" y="596775"/>
                </a:cubicBezTo>
                <a:cubicBezTo>
                  <a:pt x="3728958" y="614577"/>
                  <a:pt x="3743476" y="633164"/>
                  <a:pt x="3755902" y="653046"/>
                </a:cubicBezTo>
                <a:cubicBezTo>
                  <a:pt x="3767017" y="670829"/>
                  <a:pt x="3773633" y="691109"/>
                  <a:pt x="3784038" y="709317"/>
                </a:cubicBezTo>
                <a:cubicBezTo>
                  <a:pt x="3805248" y="746434"/>
                  <a:pt x="3804377" y="743724"/>
                  <a:pt x="3826241" y="765588"/>
                </a:cubicBezTo>
              </a:path>
            </a:pathLst>
          </a:custGeom>
          <a:ln w="190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A001-839C-4852-BB0C-220548F6A7D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164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Витальевна</dc:creator>
  <cp:lastModifiedBy>User</cp:lastModifiedBy>
  <cp:revision>42</cp:revision>
  <dcterms:created xsi:type="dcterms:W3CDTF">2015-01-28T03:27:52Z</dcterms:created>
  <dcterms:modified xsi:type="dcterms:W3CDTF">2015-02-18T15:43:53Z</dcterms:modified>
</cp:coreProperties>
</file>