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66" r:id="rId3"/>
    <p:sldId id="259" r:id="rId4"/>
    <p:sldId id="257" r:id="rId5"/>
    <p:sldId id="258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656074-8590-4F54-AE14-07897E28DB93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00BE3F-9B42-44CD-BC55-4722793A36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75856" y="5661248"/>
            <a:ext cx="5637010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280920" cy="4464496"/>
          </a:xfrm>
        </p:spPr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английского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французского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Ибрагимова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Гюльнара Камильевна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759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Devoir: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 dialogue a la page douze</a:t>
            </a:r>
          </a:p>
          <a:p>
            <a:r>
              <a:rPr lang="en-US" dirty="0" smtClean="0"/>
              <a:t>Le grammaire a la page treize.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119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301208"/>
            <a:ext cx="6512511" cy="1143000"/>
          </a:xfrm>
        </p:spPr>
        <p:txBody>
          <a:bodyPr/>
          <a:lstStyle/>
          <a:p>
            <a:r>
              <a:rPr lang="en-US" dirty="0" smtClean="0"/>
              <a:t>Unite 4</a:t>
            </a:r>
            <a:endParaRPr lang="ru-RU" dirty="0"/>
          </a:p>
        </p:txBody>
      </p:sp>
      <p:pic>
        <p:nvPicPr>
          <p:cNvPr id="1026" name="Picture 2" descr="C:\Users\User\Desktop\французский\l_mag1l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8"/>
            <a:ext cx="3223260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7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301208"/>
            <a:ext cx="6667143" cy="1224136"/>
          </a:xfrm>
        </p:spPr>
        <p:txBody>
          <a:bodyPr/>
          <a:lstStyle/>
          <a:p>
            <a:r>
              <a:rPr lang="ru-RU" dirty="0" smtClean="0"/>
              <a:t>Цели и 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712968" cy="496855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 и задачи </a:t>
            </a:r>
            <a:r>
              <a:rPr lang="ru-RU" b="1" dirty="0"/>
              <a:t>урока</a:t>
            </a:r>
            <a:r>
              <a:rPr lang="ru-RU" dirty="0"/>
              <a:t>: сформировать умение поискового чтения /обучить поисковому чтению.</a:t>
            </a:r>
          </a:p>
          <a:p>
            <a:pPr marL="0" indent="0">
              <a:buNone/>
            </a:pPr>
            <a:r>
              <a:rPr lang="ru-RU" dirty="0" smtClean="0"/>
              <a:t>Образовательные: обеспечить </a:t>
            </a:r>
            <a:r>
              <a:rPr lang="ru-RU" dirty="0"/>
              <a:t>в ходе урока усвоение, (повторение, закрепление) правил, понятий, законов;</a:t>
            </a:r>
          </a:p>
          <a:p>
            <a:pPr marL="0" indent="0">
              <a:buNone/>
            </a:pPr>
            <a:r>
              <a:rPr lang="ru-RU" dirty="0" smtClean="0"/>
              <a:t> Развивающие: создать </a:t>
            </a:r>
            <a:r>
              <a:rPr lang="ru-RU" dirty="0"/>
              <a:t>условия для развития  коммуникативных навыков через разнообразные виды речевой деятельности (монологическая, диалогическая речь)</a:t>
            </a:r>
          </a:p>
          <a:p>
            <a:pPr marL="0" indent="0">
              <a:buNone/>
            </a:pPr>
            <a:r>
              <a:rPr lang="ru-RU" dirty="0" smtClean="0"/>
              <a:t>Воспитательные: способствовать </a:t>
            </a:r>
            <a:r>
              <a:rPr lang="ru-RU" dirty="0"/>
              <a:t>развитию умения отстаивать свою точку зрения;</a:t>
            </a:r>
          </a:p>
          <a:p>
            <a:pPr marL="0" lvl="0" indent="0">
              <a:buNone/>
            </a:pPr>
            <a:r>
              <a:rPr lang="ru-RU" dirty="0"/>
              <a:t>способствовать развитию культуры взаимоотношений при работе в парах, группах, </a:t>
            </a:r>
            <a:r>
              <a:rPr lang="ru-RU" dirty="0" smtClean="0"/>
              <a:t>коллективе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72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229200"/>
            <a:ext cx="6512511" cy="1143000"/>
          </a:xfrm>
        </p:spPr>
        <p:txBody>
          <a:bodyPr/>
          <a:lstStyle/>
          <a:p>
            <a:r>
              <a:rPr lang="ru-RU" dirty="0" smtClean="0"/>
              <a:t>Начало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4968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dirty="0" smtClean="0"/>
              <a:t>Фонетическая зарядка:</a:t>
            </a:r>
            <a:r>
              <a:rPr lang="en-US" sz="3800" dirty="0" smtClean="0"/>
              <a:t> </a:t>
            </a:r>
            <a:endParaRPr lang="ru-RU" sz="3800" dirty="0" smtClean="0"/>
          </a:p>
          <a:p>
            <a:pPr marL="0" indent="0" algn="ctr">
              <a:buNone/>
            </a:pPr>
            <a:r>
              <a:rPr lang="en-US" sz="3800" dirty="0" smtClean="0"/>
              <a:t>Revision de L’Unite Zero</a:t>
            </a:r>
            <a:endParaRPr lang="ru-RU" sz="3800" dirty="0" smtClean="0"/>
          </a:p>
          <a:p>
            <a:pPr marL="0" indent="0" algn="ctr">
              <a:buNone/>
            </a:pPr>
            <a:r>
              <a:rPr lang="en-US" sz="3800" dirty="0" smtClean="0"/>
              <a:t>Dialogue 1</a:t>
            </a:r>
          </a:p>
          <a:p>
            <a:pPr marL="0" indent="0" algn="ctr">
              <a:buNone/>
            </a:pPr>
            <a:r>
              <a:rPr lang="en-US" sz="3800" dirty="0" smtClean="0"/>
              <a:t>Une jolie fille: Salut Thomas! Comment ca va?</a:t>
            </a:r>
          </a:p>
          <a:p>
            <a:pPr marL="0" indent="0" algn="ctr">
              <a:buNone/>
            </a:pPr>
            <a:r>
              <a:rPr lang="en-US" sz="3800" dirty="0" smtClean="0"/>
              <a:t>Thomas: Oui ca va et toi?</a:t>
            </a:r>
          </a:p>
          <a:p>
            <a:pPr marL="0" indent="0" algn="ctr">
              <a:buNone/>
            </a:pPr>
            <a:r>
              <a:rPr lang="en-US" sz="3800" dirty="0" smtClean="0"/>
              <a:t>Une jolie fille: Ca va. Bon ben.. Salut!</a:t>
            </a:r>
          </a:p>
          <a:p>
            <a:pPr marL="0" indent="0" algn="ctr">
              <a:buNone/>
            </a:pPr>
            <a:r>
              <a:rPr lang="en-US" sz="3800" dirty="0" smtClean="0"/>
              <a:t>Thomas: Salut!</a:t>
            </a:r>
          </a:p>
          <a:p>
            <a:pPr marL="0" indent="0" algn="ctr">
              <a:buNone/>
            </a:pPr>
            <a:r>
              <a:rPr lang="en-US" sz="3800" dirty="0" smtClean="0"/>
              <a:t>Faire votre dialogue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3325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5445224"/>
            <a:ext cx="6512511" cy="1143000"/>
          </a:xfrm>
        </p:spPr>
        <p:txBody>
          <a:bodyPr/>
          <a:lstStyle/>
          <a:p>
            <a:r>
              <a:rPr lang="en-US" dirty="0" smtClean="0"/>
              <a:t>Revision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8064896" cy="5040560"/>
          </a:xfrm>
        </p:spPr>
        <p:txBody>
          <a:bodyPr/>
          <a:lstStyle/>
          <a:p>
            <a:pPr algn="ctr"/>
            <a:r>
              <a:rPr lang="en-US" dirty="0" smtClean="0"/>
              <a:t>Dialogue 2:</a:t>
            </a:r>
          </a:p>
          <a:p>
            <a:pPr marL="0" indent="0" algn="ctr">
              <a:buNone/>
            </a:pPr>
            <a:r>
              <a:rPr lang="en-US" dirty="0" smtClean="0"/>
              <a:t>Remi: Oh! Pardon monsieur! Bonjours!</a:t>
            </a:r>
          </a:p>
          <a:p>
            <a:pPr marL="0" indent="0" algn="ctr">
              <a:buNone/>
            </a:pPr>
            <a:r>
              <a:rPr lang="en-US" dirty="0" smtClean="0"/>
              <a:t>Le directeur: Ah! Remi, bonjour! Ca va?</a:t>
            </a:r>
          </a:p>
          <a:p>
            <a:pPr marL="0" indent="0" algn="ctr">
              <a:buNone/>
            </a:pPr>
            <a:r>
              <a:rPr lang="en-US" dirty="0" smtClean="0"/>
              <a:t>Remi: Oui, Oui, ca va… Et vous?</a:t>
            </a:r>
          </a:p>
          <a:p>
            <a:pPr marL="0" indent="0" algn="ctr">
              <a:buNone/>
            </a:pPr>
            <a:r>
              <a:rPr lang="en-US" dirty="0" smtClean="0"/>
              <a:t>Le directeur: Ca va, merci! Au revoir!</a:t>
            </a:r>
          </a:p>
          <a:p>
            <a:pPr marL="0" indent="0" algn="ctr">
              <a:buNone/>
            </a:pPr>
            <a:r>
              <a:rPr lang="en-US" dirty="0" smtClean="0"/>
              <a:t>Remi: Au revoir!</a:t>
            </a:r>
          </a:p>
          <a:p>
            <a:pPr marL="0" indent="0" algn="ctr">
              <a:buNone/>
            </a:pPr>
            <a:r>
              <a:rPr lang="en-US" dirty="0" smtClean="0"/>
              <a:t>Faire votre dialogue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23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dialogue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7992888" cy="4017600"/>
          </a:xfrm>
        </p:spPr>
        <p:txBody>
          <a:bodyPr/>
          <a:lstStyle/>
          <a:p>
            <a:pPr algn="ctr"/>
            <a:r>
              <a:rPr lang="en-US" dirty="0" smtClean="0"/>
              <a:t>Lison le dialogue a la page douze et apres parlons: quelle est votre profession? discussion.</a:t>
            </a:r>
          </a:p>
          <a:p>
            <a:pPr marL="0" indent="0" algn="ctr">
              <a:buNone/>
            </a:pPr>
            <a:r>
              <a:rPr lang="en-US" dirty="0" smtClean="0"/>
              <a:t>Les mots nouveaux: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Atelier</a:t>
            </a:r>
            <a:r>
              <a:rPr lang="ru-RU" dirty="0" smtClean="0"/>
              <a:t> – студия, мастерская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Journalisme - </a:t>
            </a:r>
            <a:r>
              <a:rPr lang="ru-RU" dirty="0" smtClean="0"/>
              <a:t>журналистика</a:t>
            </a: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95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Grammaire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Les verbes “s’appeler” et “etre”</a:t>
            </a:r>
          </a:p>
          <a:p>
            <a:pPr marL="0" indent="0">
              <a:buNone/>
            </a:pPr>
            <a:r>
              <a:rPr lang="en-US" dirty="0" smtClean="0"/>
              <a:t>Example: Je m’appelle Nico</a:t>
            </a:r>
          </a:p>
          <a:p>
            <a:pPr marL="0" indent="0">
              <a:buNone/>
            </a:pPr>
            <a:r>
              <a:rPr lang="en-US" dirty="0" smtClean="0"/>
              <a:t>Tu t’appelle Thomas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Je suis journaliste</a:t>
            </a:r>
          </a:p>
          <a:p>
            <a:pPr marL="0" indent="0">
              <a:buNone/>
            </a:pPr>
            <a:r>
              <a:rPr lang="en-US" dirty="0" smtClean="0"/>
              <a:t>Tu es acteur</a:t>
            </a:r>
          </a:p>
          <a:p>
            <a:pPr marL="0" indent="0">
              <a:buNone/>
            </a:pPr>
            <a:r>
              <a:rPr lang="en-US" dirty="0" smtClean="0"/>
              <a:t>Faire vos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9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Ecoutons: Tu comprens?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Exercises 2-4 p. 12</a:t>
            </a:r>
          </a:p>
          <a:p>
            <a:r>
              <a:rPr lang="en-US" dirty="0" smtClean="0"/>
              <a:t>Complete Exercise sept p.12</a:t>
            </a:r>
          </a:p>
          <a:p>
            <a:r>
              <a:rPr lang="en-US" dirty="0" smtClean="0"/>
              <a:t>Exercise huit p. 13: les mots nous ecoutons et chantons.</a:t>
            </a:r>
          </a:p>
          <a:p>
            <a:pPr marL="0" indent="0">
              <a:buNone/>
            </a:pPr>
            <a:r>
              <a:rPr lang="en-US" dirty="0" smtClean="0"/>
              <a:t>Puis nous jouons a la dictee de nombres. Exercise neuf page treize.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9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toi!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Presente-toi a la classe et pose une question</a:t>
            </a:r>
          </a:p>
          <a:p>
            <a:pPr marL="0" indent="0">
              <a:buNone/>
            </a:pPr>
            <a:r>
              <a:rPr lang="en-US" dirty="0" smtClean="0"/>
              <a:t>a un(e) camarade: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Moi, je m’appelle Theo et toi, comment tu t’appelles?</a:t>
            </a:r>
          </a:p>
          <a:p>
            <a:pPr marL="0" indent="0">
              <a:buNone/>
            </a:pPr>
            <a:r>
              <a:rPr lang="en-US" dirty="0" smtClean="0"/>
              <a:t>Moi c’est Leon, et toi comment tu t’appelles?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3651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314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Преподаватель английского/ французского языков Ибрагимова  Гюльнара Камильевна </vt:lpstr>
      <vt:lpstr>Unite 4</vt:lpstr>
      <vt:lpstr>Цели и задачи урока:</vt:lpstr>
      <vt:lpstr>Начало урока:</vt:lpstr>
      <vt:lpstr>Revision</vt:lpstr>
      <vt:lpstr>Le dialogue </vt:lpstr>
      <vt:lpstr>Grammaire</vt:lpstr>
      <vt:lpstr>Ecoutons: Tu comprens?</vt:lpstr>
      <vt:lpstr>A toi!</vt:lpstr>
      <vt:lpstr>Le Devoir: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Французского Учебник Le MAG</dc:title>
  <dc:creator>Пользователь</dc:creator>
  <cp:lastModifiedBy>Пользователь</cp:lastModifiedBy>
  <cp:revision>15</cp:revision>
  <dcterms:created xsi:type="dcterms:W3CDTF">2015-01-25T12:39:36Z</dcterms:created>
  <dcterms:modified xsi:type="dcterms:W3CDTF">2016-02-26T09:25:47Z</dcterms:modified>
</cp:coreProperties>
</file>