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90" r:id="rId9"/>
    <p:sldId id="266" r:id="rId10"/>
    <p:sldId id="267" r:id="rId11"/>
    <p:sldId id="268" r:id="rId12"/>
    <p:sldId id="269" r:id="rId13"/>
    <p:sldId id="288" r:id="rId14"/>
    <p:sldId id="271" r:id="rId15"/>
    <p:sldId id="286" r:id="rId16"/>
    <p:sldId id="273" r:id="rId17"/>
    <p:sldId id="274" r:id="rId18"/>
    <p:sldId id="287" r:id="rId19"/>
    <p:sldId id="277" r:id="rId20"/>
    <p:sldId id="278" r:id="rId21"/>
    <p:sldId id="289" r:id="rId22"/>
    <p:sldId id="280" r:id="rId23"/>
    <p:sldId id="281" r:id="rId24"/>
    <p:sldId id="282" r:id="rId25"/>
    <p:sldId id="283" r:id="rId26"/>
    <p:sldId id="291" r:id="rId27"/>
    <p:sldId id="292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8FB53-C8AB-44BE-A164-9E6BA8AA3BBD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DF0B5-8D3F-47FD-AA91-CBF4F653C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2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DF0B5-8D3F-47FD-AA91-CBF4F653C6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69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DF0B5-8D3F-47FD-AA91-CBF4F653C64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5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DF0B5-8D3F-47FD-AA91-CBF4F653C64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0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144541-1265-48E0-9148-EBBC9623F24E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09484C-3FF6-427E-8288-5B352B497D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8393" y="336446"/>
            <a:ext cx="86409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ИНТЕРЬЕР </a:t>
            </a:r>
            <a:r>
              <a:rPr lang="ru-RU" sz="5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ПЛАНИРОВКА КУХНИ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4418040" y="5781822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Составила учитель</a:t>
            </a:r>
            <a:endParaRPr lang="ru-RU" dirty="0" smtClean="0"/>
          </a:p>
          <a:p>
            <a:pPr algn="ctr"/>
            <a:r>
              <a:rPr lang="ru-RU" dirty="0" err="1" smtClean="0"/>
              <a:t>Яцюк</a:t>
            </a:r>
            <a:r>
              <a:rPr lang="ru-RU" dirty="0" smtClean="0"/>
              <a:t> Татьяна </a:t>
            </a:r>
            <a:r>
              <a:rPr lang="ru-RU" dirty="0"/>
              <a:t>Николаевна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1" y="2475956"/>
            <a:ext cx="3804225" cy="292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75956"/>
            <a:ext cx="3463144" cy="265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4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7"/>
            <a:ext cx="8208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Виды планировки кухни.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Существует несколько типов размещения  планировки оборудования:  кухня-однорядная, двухрядная,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Г- образная, П- образная и кухня-остров. Выбор планировки определяется формой кухни, ее размерами, а также расположением в помещении окон и дверей.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28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КУХНЯ В ОДИН  РЯД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5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3999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0"/>
            <a:ext cx="6902152" cy="5515168"/>
          </a:xfrm>
        </p:spPr>
        <p:txBody>
          <a:bodyPr/>
          <a:lstStyle/>
          <a:p>
            <a:pPr algn="ctr"/>
            <a:r>
              <a:rPr lang="ru-RU" dirty="0" smtClean="0"/>
              <a:t>ОДНОРЯДНАЯ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6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0"/>
            <a:ext cx="6974160" cy="5515168"/>
          </a:xfrm>
        </p:spPr>
        <p:txBody>
          <a:bodyPr/>
          <a:lstStyle/>
          <a:p>
            <a:pPr algn="ctr"/>
            <a:r>
              <a:rPr lang="ru-RU" dirty="0" smtClean="0"/>
              <a:t>ДВУХРЯДНАЯ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2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79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5" y="0"/>
            <a:ext cx="6758136" cy="5515168"/>
          </a:xfrm>
        </p:spPr>
        <p:txBody>
          <a:bodyPr/>
          <a:lstStyle/>
          <a:p>
            <a:pPr algn="ctr"/>
            <a:r>
              <a:rPr lang="ru-RU" dirty="0" smtClean="0"/>
              <a:t>ДВУХРЯДНАЯ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9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1900"/>
            <a:ext cx="9143999" cy="562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23297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УГЛОВАЯ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1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7" y="0"/>
            <a:ext cx="6830144" cy="5515168"/>
          </a:xfrm>
        </p:spPr>
        <p:txBody>
          <a:bodyPr/>
          <a:lstStyle/>
          <a:p>
            <a:pPr algn="ctr"/>
            <a:r>
              <a:rPr lang="ru-RU" dirty="0" smtClean="0"/>
              <a:t>УГЛОВАЯ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7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43" y="1268760"/>
            <a:ext cx="9143999" cy="541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7" y="0"/>
            <a:ext cx="6830144" cy="1196752"/>
          </a:xfrm>
        </p:spPr>
        <p:txBody>
          <a:bodyPr/>
          <a:lstStyle/>
          <a:p>
            <a:pPr algn="ctr"/>
            <a:r>
              <a:rPr lang="ru-RU" dirty="0" smtClean="0"/>
              <a:t>П - ОБРАЗНАЯ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4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1304"/>
            <a:ext cx="9166404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0"/>
            <a:ext cx="7046168" cy="1051304"/>
          </a:xfrm>
        </p:spPr>
        <p:txBody>
          <a:bodyPr/>
          <a:lstStyle/>
          <a:p>
            <a:pPr algn="ctr"/>
            <a:r>
              <a:rPr lang="ru-RU" dirty="0" smtClean="0"/>
              <a:t>П - ОБРАЗНАЯ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9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38">
              <a:tabLst>
                <a:tab pos="174625" algn="l"/>
              </a:tabLst>
            </a:pPr>
            <a:r>
              <a:rPr lang="ru-RU" sz="3200" dirty="0" smtClean="0"/>
              <a:t> </a:t>
            </a:r>
            <a:r>
              <a:rPr lang="ru-RU" sz="3200" u="sng" dirty="0" smtClean="0"/>
              <a:t>Задачи: </a:t>
            </a:r>
          </a:p>
          <a:p>
            <a:pPr marL="354013" indent="-88900">
              <a:tabLst>
                <a:tab pos="174625" algn="l"/>
              </a:tabLst>
            </a:pPr>
            <a:r>
              <a:rPr lang="ru-RU" sz="3200" dirty="0" smtClean="0"/>
              <a:t>1.Раскрыть  </a:t>
            </a:r>
            <a:r>
              <a:rPr lang="ru-RU" sz="3200" dirty="0" smtClean="0"/>
              <a:t>понятия  «интерьер», «планировка</a:t>
            </a:r>
            <a:r>
              <a:rPr lang="ru-RU" sz="3200" dirty="0" smtClean="0"/>
              <a:t>», </a:t>
            </a:r>
            <a:r>
              <a:rPr lang="ru-RU" sz="3200" dirty="0" smtClean="0"/>
              <a:t>«рабочий треугольник».</a:t>
            </a:r>
          </a:p>
          <a:p>
            <a:pPr marL="354013" indent="-88900">
              <a:tabLst>
                <a:tab pos="174625" algn="l"/>
              </a:tabLst>
            </a:pPr>
            <a:r>
              <a:rPr lang="ru-RU" sz="3200" dirty="0" smtClean="0"/>
              <a:t>2.Ознакомить </a:t>
            </a:r>
            <a:r>
              <a:rPr lang="ru-RU" sz="3200" dirty="0" smtClean="0"/>
              <a:t>с требованиями к интерьеру.</a:t>
            </a:r>
          </a:p>
          <a:p>
            <a:pPr marL="530225" indent="-265113">
              <a:tabLst>
                <a:tab pos="174625" algn="l"/>
              </a:tabLst>
            </a:pPr>
            <a:r>
              <a:rPr lang="ru-RU" sz="3200" dirty="0" smtClean="0"/>
              <a:t>3.Ознакомить </a:t>
            </a:r>
            <a:r>
              <a:rPr lang="ru-RU" sz="3200" dirty="0" smtClean="0"/>
              <a:t>с оборудованием кухни, её    функциональными  зонами, типами планировки </a:t>
            </a:r>
            <a:r>
              <a:rPr lang="ru-RU" sz="3200" dirty="0" smtClean="0"/>
              <a:t>кухни.</a:t>
            </a:r>
          </a:p>
          <a:p>
            <a:pPr marL="530225" indent="-265113">
              <a:tabLst>
                <a:tab pos="174625" algn="l"/>
              </a:tabLst>
            </a:pPr>
            <a:r>
              <a:rPr lang="ru-RU" sz="3200" dirty="0" smtClean="0"/>
              <a:t>4.Дать представления о цветовом решении   кухни, использовании современных материалов в её отделке, о декоративной отделке кухни.</a:t>
            </a:r>
          </a:p>
          <a:p>
            <a:pPr marL="354013" indent="-88900">
              <a:tabLst>
                <a:tab pos="174625" algn="l"/>
              </a:tabLst>
            </a:pPr>
            <a:r>
              <a:rPr lang="ru-RU" sz="3200" dirty="0" smtClean="0"/>
              <a:t>5.Обучить </a:t>
            </a:r>
            <a:r>
              <a:rPr lang="ru-RU" sz="3200" dirty="0" smtClean="0"/>
              <a:t>выполнению эскизов кухни.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776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914400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0"/>
            <a:ext cx="6614120" cy="836712"/>
          </a:xfrm>
        </p:spPr>
        <p:txBody>
          <a:bodyPr/>
          <a:lstStyle/>
          <a:p>
            <a:pPr algn="ctr"/>
            <a:r>
              <a:rPr lang="ru-RU" dirty="0" smtClean="0"/>
              <a:t>ОСТРОВОК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64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0"/>
            <a:ext cx="7118176" cy="980728"/>
          </a:xfrm>
        </p:spPr>
        <p:txBody>
          <a:bodyPr/>
          <a:lstStyle/>
          <a:p>
            <a:pPr algn="ctr"/>
            <a:r>
              <a:rPr lang="ru-RU" dirty="0" smtClean="0"/>
              <a:t>ОСТРОВОК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3999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1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31217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7768"/>
            <a:ext cx="8352928" cy="1143000"/>
          </a:xfrm>
        </p:spPr>
        <p:txBody>
          <a:bodyPr/>
          <a:lstStyle/>
          <a:p>
            <a:pPr algn="ctr"/>
            <a:r>
              <a:rPr lang="ru-RU" smtClean="0"/>
              <a:t>СТИЛЬ КАНТРИ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8316415" cy="1484784"/>
          </a:xfrm>
        </p:spPr>
        <p:txBody>
          <a:bodyPr/>
          <a:lstStyle/>
          <a:p>
            <a:r>
              <a:rPr lang="ru-RU" dirty="0" smtClean="0"/>
              <a:t>КЛАССИЧЕСКИЙ СТИЛЬ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3999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4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0"/>
            <a:ext cx="6984775" cy="1196752"/>
          </a:xfrm>
        </p:spPr>
        <p:txBody>
          <a:bodyPr/>
          <a:lstStyle/>
          <a:p>
            <a:r>
              <a:rPr lang="ru-RU" smtClean="0"/>
              <a:t>СТИЛЬ      МОДЕРН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6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7704138" cy="1143000"/>
          </a:xfrm>
        </p:spPr>
        <p:txBody>
          <a:bodyPr/>
          <a:lstStyle/>
          <a:p>
            <a:pPr algn="ctr"/>
            <a:r>
              <a:rPr lang="ru-RU" dirty="0" smtClean="0"/>
              <a:t>СТИЛЬ  МИНИМАЛИЗМ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5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555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623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764704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Домашнее задание: §3, стр.10 – 19, сообщения об истории изобретений  бытовых электрических приборов;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24744"/>
            <a:ext cx="8964488" cy="286232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ВНИМАНИЕ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2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856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Интерьер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от французского слова, в переводе  обозначает   «внутренний». Это художественное оформление помещения, его внутреннее устройство и  убранство.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062102"/>
            <a:ext cx="88569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Кухня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помещение, которое используют</a:t>
            </a:r>
          </a:p>
          <a:p>
            <a:pPr marL="96838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для     хранения  и  обработки  продуктов,    приготовления  и  приёма  пищи.</a:t>
            </a: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96838" indent="-96838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Планировка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 это размещение мебели и кухонного оборудования в помещении, в зависимости от его размера и формы.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484784"/>
            <a:ext cx="88204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Эргономические -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1.Оборудование кухни должно   занимать как     можно  меньше места,  чтобы создавать комфортные  условия  пребывания на  кухне.   Это позволит свободно передвигаться по кухне и увеличить используемое   пространство.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2.Освещение кухни должно быть  достаточным для выполнения различных работ.  Желательно оборудовать зону  приготовления   пищи  дополнительным источником света.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Требования</a:t>
            </a:r>
            <a:r>
              <a:rPr lang="ru-RU" dirty="0" smtClean="0"/>
              <a:t>  </a:t>
            </a:r>
            <a:r>
              <a:rPr lang="ru-RU" sz="4000" dirty="0" smtClean="0"/>
              <a:t>к  интерьеру  кухни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265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3725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Эстетические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потолок, стены и пол   должны гармонично сочетаться с цветом мебели и оборудования. Для кухни подойдет сочетание мягких, теплых тонов с яркими, насыщенными красками, причем последние не  должны преобладать.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Гигиенические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помещение и воздух в кухне должны быть всегда чистыми. Для этого помещение оборудуют вентиляцией,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66156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воздухоочистителем, украшают комнатными растениями, проводят регулярную уборку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8204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Функциональность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– способствует нормальным условиям жизни, климату, безопасности. У каждого помещения квартиры есть свое назначение (кухня, спальня, гостиная, столовая, детская), при этом каждая комната в ней правильно расставлена мебель.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532" y="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Вся площадь кухни делится на  две зоны: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рабочую и столовую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54107"/>
            <a:ext cx="9036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1.Рабочая зона (приготовления пищи). Приготовление пищи является своеобразным технологическим процессом, который состоит из следующих основных операций: хранение продуктов; подготовка продуктов; мытье продуктов; подготовка блюд; приготовление блюд, требующих термической обработки; раздача готовых блюд; мытье посуды; уборка кухонных отходов.</a:t>
            </a:r>
          </a:p>
        </p:txBody>
      </p:sp>
    </p:spTree>
    <p:extLst>
      <p:ext uri="{BB962C8B-B14F-4D97-AF65-F5344CB8AC3E}">
        <p14:creationId xmlns:p14="http://schemas.microsoft.com/office/powerpoint/2010/main" val="27988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Рабочие поверхности кухонного оборудования должны составлять одну непрерывную рабочую линию, позволяющую без помех выполнять все кухонные работы. Кухонную плиту и мойку встраивают в рабочую линию. При этом их верхние плоскости должны быть на одном уровне с рабочими поверхностями столов-шкафов. Когда кухонное оборудование располагается с учетом последовательности выполняемых операций, то это помогает  рационально организовать процесс приготовления пищи  и сохранить силы и время хозяйки.</a:t>
            </a:r>
          </a:p>
        </p:txBody>
      </p:sp>
    </p:spTree>
    <p:extLst>
      <p:ext uri="{BB962C8B-B14F-4D97-AF65-F5344CB8AC3E}">
        <p14:creationId xmlns:p14="http://schemas.microsoft.com/office/powerpoint/2010/main" val="17727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2) Столовая зона (обеденная). Обустройство в кухне столовой зоны намного облегчает домашний труд хозяйки квартиры.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3). Расстановка мебели и оборудования должна происходить по принципу рабочего треугольника, который задается положением мойки, плиты и холодильника. Это делается для того, чтобы в время  приготовления пищи затрачивалось как можно меньше сил и времени.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</TotalTime>
  <Words>563</Words>
  <Application>Microsoft Office PowerPoint</Application>
  <PresentationFormat>Экран (4:3)</PresentationFormat>
  <Paragraphs>52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ОДНОРЯДНАЯ</vt:lpstr>
      <vt:lpstr>ДВУХРЯДНАЯ</vt:lpstr>
      <vt:lpstr>ДВУХРЯДНАЯ</vt:lpstr>
      <vt:lpstr>УГЛОВАЯ</vt:lpstr>
      <vt:lpstr>УГЛОВАЯ</vt:lpstr>
      <vt:lpstr>Презентация PowerPoint</vt:lpstr>
      <vt:lpstr>П - ОБРАЗНАЯ</vt:lpstr>
      <vt:lpstr>П - ОБРАЗНАЯ</vt:lpstr>
      <vt:lpstr>ОСТРОВОК</vt:lpstr>
      <vt:lpstr>ОСТРОВОК</vt:lpstr>
      <vt:lpstr>СТИЛЬ КАНТРИ</vt:lpstr>
      <vt:lpstr>КЛАССИЧЕСКИЙ СТИЛЬ</vt:lpstr>
      <vt:lpstr>СТИЛЬ      МОДЕРН</vt:lpstr>
      <vt:lpstr>СТИЛЬ  МИНИМАЛИЗМ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2015</dc:creator>
  <cp:lastModifiedBy>2015</cp:lastModifiedBy>
  <cp:revision>19</cp:revision>
  <dcterms:created xsi:type="dcterms:W3CDTF">2016-02-22T13:47:19Z</dcterms:created>
  <dcterms:modified xsi:type="dcterms:W3CDTF">2016-02-27T06:36:05Z</dcterms:modified>
</cp:coreProperties>
</file>