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6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45" autoAdjust="0"/>
  </p:normalViewPr>
  <p:slideViewPr>
    <p:cSldViewPr>
      <p:cViewPr varScale="1">
        <p:scale>
          <a:sx n="49" d="100"/>
          <a:sy n="49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Презентация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en-US" dirty="0" smtClean="0">
                <a:solidFill>
                  <a:srgbClr val="7030A0"/>
                </a:solidFill>
              </a:rPr>
              <a:t>Welcome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to my house!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Подготовила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Комягина Настя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My room</a:t>
            </a:r>
            <a:endParaRPr lang="ru-RU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197" t="18524" r="25329" b="22851"/>
          <a:stretch>
            <a:fillRect/>
          </a:stretch>
        </p:blipFill>
        <p:spPr bwMode="auto">
          <a:xfrm>
            <a:off x="1285852" y="1643050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129458" cy="14287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My   house</a:t>
            </a:r>
            <a:endParaRPr lang="ru-RU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17578" r="25329" b="22852"/>
          <a:stretch>
            <a:fillRect/>
          </a:stretch>
        </p:blipFill>
        <p:spPr bwMode="auto">
          <a:xfrm>
            <a:off x="1785918" y="1643050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362456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Impact" pitchFamily="34" charset="0"/>
              </a:rPr>
              <a:t>My Living Room</a:t>
            </a:r>
            <a:endParaRPr lang="ru-RU" sz="5400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96" t="18554" r="24780" b="22851"/>
          <a:stretch>
            <a:fillRect/>
          </a:stretch>
        </p:blipFill>
        <p:spPr bwMode="auto">
          <a:xfrm>
            <a:off x="1714480" y="2000240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17578" r="25329" b="22851"/>
          <a:stretch>
            <a:fillRect/>
          </a:stretch>
        </p:blipFill>
        <p:spPr bwMode="auto">
          <a:xfrm>
            <a:off x="1571604" y="128586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latin typeface="Impact" pitchFamily="34" charset="0"/>
              </a:rPr>
              <a:t>My parents’ bedroom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69" t="4883" r="17094" b="9179"/>
          <a:stretch>
            <a:fillRect/>
          </a:stretch>
        </p:blipFill>
        <p:spPr bwMode="auto">
          <a:xfrm>
            <a:off x="1000100" y="1285836"/>
            <a:ext cx="7143800" cy="47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3872" y="143826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021" t="4883" r="17642" b="10156"/>
          <a:stretch>
            <a:fillRect/>
          </a:stretch>
        </p:blipFill>
        <p:spPr bwMode="auto">
          <a:xfrm rot="5400000">
            <a:off x="1821647" y="35684"/>
            <a:ext cx="5500703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My hall</a:t>
            </a:r>
            <a:endParaRPr lang="ru-RU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17578" r="25329" b="22851"/>
          <a:stretch>
            <a:fillRect/>
          </a:stretch>
        </p:blipFill>
        <p:spPr bwMode="auto">
          <a:xfrm>
            <a:off x="1357290" y="1714488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My kitchen</a:t>
            </a:r>
            <a:endParaRPr lang="ru-RU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17578" r="24780" b="22851"/>
          <a:stretch>
            <a:fillRect/>
          </a:stretch>
        </p:blipFill>
        <p:spPr bwMode="auto">
          <a:xfrm>
            <a:off x="1428728" y="1857364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3624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My bathroom</a:t>
            </a:r>
            <a:endParaRPr lang="ru-RU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198" t="17578" r="24780" b="22851"/>
          <a:stretch>
            <a:fillRect/>
          </a:stretch>
        </p:blipFill>
        <p:spPr bwMode="auto">
          <a:xfrm>
            <a:off x="1428728" y="1714488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21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  «Welcome to my house!» </vt:lpstr>
      <vt:lpstr>My   house</vt:lpstr>
      <vt:lpstr>My Living Room</vt:lpstr>
      <vt:lpstr>Слайд 4</vt:lpstr>
      <vt:lpstr>My parents’ bedroom</vt:lpstr>
      <vt:lpstr>Слайд 6</vt:lpstr>
      <vt:lpstr>My hall</vt:lpstr>
      <vt:lpstr>My kitchen</vt:lpstr>
      <vt:lpstr>My bathroom</vt:lpstr>
      <vt:lpstr>My room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«Welcome to my house!» </dc:title>
  <cp:lastModifiedBy>Admin</cp:lastModifiedBy>
  <cp:revision>27</cp:revision>
  <dcterms:modified xsi:type="dcterms:W3CDTF">2016-02-13T20:11:40Z</dcterms:modified>
</cp:coreProperties>
</file>