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42048" cy="338437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КОМУ ЧТО НУЖНО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ДЛЯ РАБОТЫ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691" y="1844825"/>
            <a:ext cx="2952328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856390"/>
            <a:ext cx="1086719" cy="1007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453" y="790799"/>
            <a:ext cx="1201940" cy="1270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9" y="4319890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6706" y="3508551"/>
            <a:ext cx="885053" cy="12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3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820536"/>
            <a:ext cx="3312369" cy="2988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314" y="4264960"/>
            <a:ext cx="881438" cy="964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182" y="764705"/>
            <a:ext cx="1044689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76672"/>
            <a:ext cx="930143" cy="1302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9" y="1340767"/>
            <a:ext cx="1403113" cy="948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293096"/>
            <a:ext cx="1008112" cy="11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0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674912"/>
            <a:ext cx="2016224" cy="2338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07809"/>
            <a:ext cx="1442255" cy="1515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943065"/>
            <a:ext cx="1099709" cy="1383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3340" y="3514272"/>
            <a:ext cx="1467012" cy="1956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0423" y="1351563"/>
            <a:ext cx="1369929" cy="13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1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342" y="2420888"/>
            <a:ext cx="2101535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3" y="3887026"/>
            <a:ext cx="1010241" cy="1490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902" y="1196752"/>
            <a:ext cx="1473602" cy="107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34047"/>
            <a:ext cx="1505021" cy="1505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275" y="4509120"/>
            <a:ext cx="1206134" cy="16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1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20888"/>
            <a:ext cx="2139545" cy="1983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048907"/>
            <a:ext cx="1368152" cy="108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423387"/>
            <a:ext cx="1224135" cy="1146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1" y="1406198"/>
            <a:ext cx="1728192" cy="1838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024993"/>
            <a:ext cx="1584176" cy="17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1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276872"/>
            <a:ext cx="2204220" cy="2703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9954" y="1331438"/>
            <a:ext cx="1330398" cy="1191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771681"/>
            <a:ext cx="1269614" cy="1249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941168"/>
            <a:ext cx="1202729" cy="8324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184" y="1412776"/>
            <a:ext cx="1044688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942106"/>
            <a:ext cx="3096343" cy="2888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471" y="908721"/>
            <a:ext cx="894396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4950" y="1412776"/>
            <a:ext cx="951039" cy="1026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656062"/>
            <a:ext cx="1044823" cy="1160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0808"/>
            <a:ext cx="945550" cy="838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04819" y="4884613"/>
            <a:ext cx="89500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5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КОМУ ЧТО НУЖНО ДЛЯ РАБОТЫ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 ЧТО НУЖНО ДЛЯ РАБОТЫ</dc:title>
  <dc:creator>- -</dc:creator>
  <cp:lastModifiedBy>Марина </cp:lastModifiedBy>
  <cp:revision>2</cp:revision>
  <dcterms:created xsi:type="dcterms:W3CDTF">2015-05-17T16:07:49Z</dcterms:created>
  <dcterms:modified xsi:type="dcterms:W3CDTF">2015-05-17T16:16:10Z</dcterms:modified>
</cp:coreProperties>
</file>