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67" r:id="rId3"/>
    <p:sldId id="264" r:id="rId4"/>
    <p:sldId id="271" r:id="rId5"/>
    <p:sldId id="265" r:id="rId6"/>
    <p:sldId id="266" r:id="rId7"/>
    <p:sldId id="268" r:id="rId8"/>
    <p:sldId id="272" r:id="rId9"/>
    <p:sldId id="273" r:id="rId10"/>
    <p:sldId id="274" r:id="rId11"/>
    <p:sldId id="269" r:id="rId12"/>
    <p:sldId id="27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7" autoAdjust="0"/>
    <p:restoredTop sz="94684" autoAdjust="0"/>
  </p:normalViewPr>
  <p:slideViewPr>
    <p:cSldViewPr>
      <p:cViewPr varScale="1">
        <p:scale>
          <a:sx n="39" d="100"/>
          <a:sy n="39" d="100"/>
        </p:scale>
        <p:origin x="-1205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242594"/>
          </a:xfrm>
        </p:spPr>
        <p:txBody>
          <a:bodyPr>
            <a:normAutofit/>
          </a:bodyPr>
          <a:lstStyle/>
          <a:p>
            <a:r>
              <a:rPr lang="ru-RU" sz="7200" b="1" dirty="0" smtClean="0">
                <a:solidFill>
                  <a:srgbClr val="C00000"/>
                </a:solidFill>
                <a:latin typeface="Book Antiqua" pitchFamily="18" charset="0"/>
                <a:cs typeface="Aharoni" pitchFamily="2" charset="-79"/>
              </a:rPr>
              <a:t>«Назови </a:t>
            </a:r>
            <a:br>
              <a:rPr lang="ru-RU" sz="7200" b="1" dirty="0" smtClean="0">
                <a:solidFill>
                  <a:srgbClr val="C00000"/>
                </a:solidFill>
                <a:latin typeface="Book Antiqua" pitchFamily="18" charset="0"/>
                <a:cs typeface="Aharoni" pitchFamily="2" charset="-79"/>
              </a:rPr>
            </a:br>
            <a:r>
              <a:rPr lang="ru-RU" sz="7200" b="1" dirty="0" smtClean="0">
                <a:solidFill>
                  <a:srgbClr val="C00000"/>
                </a:solidFill>
                <a:latin typeface="Book Antiqua" pitchFamily="18" charset="0"/>
                <a:cs typeface="Aharoni" pitchFamily="2" charset="-79"/>
              </a:rPr>
              <a:t>профессию»</a:t>
            </a:r>
            <a:endParaRPr lang="ru-RU" sz="7200" b="1" dirty="0">
              <a:solidFill>
                <a:srgbClr val="C00000"/>
              </a:solidFill>
              <a:latin typeface="Book Antiqua" pitchFamily="18" charset="0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2"/>
                </a:solidFill>
              </a:rPr>
              <a:t>УЧИТЕЛЬ</a:t>
            </a:r>
            <a:endParaRPr lang="ru-RU" b="1" dirty="0">
              <a:solidFill>
                <a:schemeClr val="tx2"/>
              </a:solidFill>
            </a:endParaRPr>
          </a:p>
        </p:txBody>
      </p:sp>
      <p:pic>
        <p:nvPicPr>
          <p:cNvPr id="10242" name="Picture 2" descr="C:\Users\- -\Desktop\Лексическая темаПРОФЕССИИ\напечатала\Марина Л.Е Откр занятие Все работы хороши\Угадай профессии\school03021[1].gi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39" y="1538762"/>
            <a:ext cx="5832649" cy="522994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2"/>
                </a:solidFill>
              </a:rPr>
              <a:t>ПИЛОТ</a:t>
            </a:r>
            <a:endParaRPr lang="ru-RU" b="1" dirty="0">
              <a:solidFill>
                <a:schemeClr val="tx2"/>
              </a:solidFill>
            </a:endParaRPr>
          </a:p>
        </p:txBody>
      </p:sp>
      <p:pic>
        <p:nvPicPr>
          <p:cNvPr id="6146" name="Picture 2" descr="C:\Users\- -\Desktop\Лексическая темаПРОФЕССИИ\напечатала\Марина Л.Е Откр занятие Все работы хороши\Угадай профессии\89981441_0013013Pilot[1]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54691" y="1600200"/>
            <a:ext cx="6034617" cy="45259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ПЕКАРЬ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4" name="Picture 8"/>
          <p:cNvPicPr>
            <a:picLocks noGrp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9" y="1556792"/>
            <a:ext cx="6840760" cy="504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2"/>
                </a:solidFill>
              </a:rPr>
              <a:t>ВОСПИТАТЕЛЬ</a:t>
            </a:r>
            <a:endParaRPr lang="ru-RU" b="1" dirty="0">
              <a:solidFill>
                <a:schemeClr val="tx2"/>
              </a:solidFill>
            </a:endParaRPr>
          </a:p>
        </p:txBody>
      </p:sp>
      <p:pic>
        <p:nvPicPr>
          <p:cNvPr id="5122" name="Picture 2" descr="C:\Users\- -\Desktop\Лексическая темаПРОФЕССИИ\напечатала\Марина Л.Е Откр занятие Все работы хороши\Угадай профессии\78305891[1]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1" y="1575564"/>
            <a:ext cx="3384375" cy="48871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2"/>
                </a:solidFill>
              </a:rPr>
              <a:t>ДОКТОР</a:t>
            </a:r>
            <a:endParaRPr lang="ru-RU" b="1" dirty="0">
              <a:solidFill>
                <a:schemeClr val="tx2"/>
              </a:solidFill>
            </a:endParaRPr>
          </a:p>
        </p:txBody>
      </p:sp>
      <p:pic>
        <p:nvPicPr>
          <p:cNvPr id="1036" name="Picture 12" descr="C:\Users\- -\Desktop\Лексическая темаПРОФЕССИИ\напечатала\Марина Л.Е Откр занятие Все работы хороши\Угадай профессии\08labgi0l1255397126[1]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19029" y="1764587"/>
            <a:ext cx="3353171" cy="488622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2"/>
                </a:solidFill>
              </a:rPr>
              <a:t>ШОФЁР</a:t>
            </a:r>
            <a:endParaRPr lang="ru-RU" b="1" dirty="0">
              <a:solidFill>
                <a:schemeClr val="tx2"/>
              </a:solidFill>
            </a:endParaRPr>
          </a:p>
        </p:txBody>
      </p:sp>
      <p:pic>
        <p:nvPicPr>
          <p:cNvPr id="2050" name="Picture 2" descr="C:\Users\- -\Desktop\Лексическая темаПРОФЕССИИ\напечатала\Марина Л.Е Откр занятие Все работы хороши\Угадай профессии\58083[1]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1633094"/>
            <a:ext cx="5760640" cy="469492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2"/>
                </a:solidFill>
              </a:rPr>
              <a:t>ДВОРНИК</a:t>
            </a:r>
            <a:endParaRPr lang="ru-RU" b="1" dirty="0">
              <a:solidFill>
                <a:schemeClr val="tx2"/>
              </a:solidFill>
            </a:endParaRPr>
          </a:p>
        </p:txBody>
      </p:sp>
      <p:pic>
        <p:nvPicPr>
          <p:cNvPr id="3074" name="Picture 2" descr="C:\Users\- -\Desktop\Лексическая темаПРОФЕССИИ\напечатала\Марина Л.Е Откр занятие Все работы хороши\Угадай профессии\1112039_original[1]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5" y="1579086"/>
            <a:ext cx="4176463" cy="509528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2"/>
                </a:solidFill>
              </a:rPr>
              <a:t>ПОВАР</a:t>
            </a:r>
            <a:endParaRPr lang="ru-RU" b="1" dirty="0">
              <a:solidFill>
                <a:schemeClr val="tx2"/>
              </a:solidFill>
            </a:endParaRPr>
          </a:p>
        </p:txBody>
      </p:sp>
      <p:pic>
        <p:nvPicPr>
          <p:cNvPr id="4098" name="Picture 2" descr="C:\Users\- -\Desktop\Лексическая темаПРОФЕССИИ\напечатала\Марина Л.Е Откр занятие Все работы хороши\Угадай профессии\10108186_64202[1]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1" y="1635448"/>
            <a:ext cx="4093540" cy="48898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2"/>
                </a:solidFill>
              </a:rPr>
              <a:t>ПОЖАРНЫЙ</a:t>
            </a:r>
            <a:endParaRPr lang="ru-RU" b="1" dirty="0">
              <a:solidFill>
                <a:schemeClr val="tx2"/>
              </a:solidFill>
            </a:endParaRPr>
          </a:p>
        </p:txBody>
      </p:sp>
      <p:pic>
        <p:nvPicPr>
          <p:cNvPr id="7170" name="Picture 2" descr="C:\Users\- -\Desktop\Лексическая темаПРОФЕССИИ\напечатала\Марина Л.Е Откр занятие Все работы хороши\Угадай профессии\image9[1]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65399" y="1520757"/>
            <a:ext cx="5076885" cy="50045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2"/>
                </a:solidFill>
              </a:rPr>
              <a:t>ПАРИКМАХЕР</a:t>
            </a:r>
            <a:endParaRPr lang="ru-RU" b="1" dirty="0">
              <a:solidFill>
                <a:schemeClr val="tx2"/>
              </a:solidFill>
            </a:endParaRPr>
          </a:p>
        </p:txBody>
      </p:sp>
      <p:pic>
        <p:nvPicPr>
          <p:cNvPr id="8194" name="Picture 2" descr="C:\Users\- -\Desktop\Лексическая темаПРОФЕССИИ\напечатала\Марина Л.Е Откр занятие Все работы хороши\Угадай профессии\parikmaher_l[1]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49499" y="1558924"/>
            <a:ext cx="5038428" cy="50384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2"/>
                </a:solidFill>
              </a:rPr>
              <a:t>ПРОДАВЕЦ</a:t>
            </a:r>
            <a:endParaRPr lang="ru-RU" b="1" dirty="0">
              <a:solidFill>
                <a:schemeClr val="tx2"/>
              </a:solidFill>
            </a:endParaRPr>
          </a:p>
        </p:txBody>
      </p:sp>
      <p:pic>
        <p:nvPicPr>
          <p:cNvPr id="9218" name="Picture 2" descr="C:\Users\- -\Desktop\Лексическая темаПРОФЕССИИ\напечатала\Марина Л.Е Откр занятие Все работы хороши\Угадай профессии\prospekt3[1]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54691" y="1600200"/>
            <a:ext cx="6034617" cy="45259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582</TotalTime>
  <Words>13</Words>
  <Application>Microsoft Office PowerPoint</Application>
  <PresentationFormat>Экран (4:3)</PresentationFormat>
  <Paragraphs>12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«Назови  профессию»</vt:lpstr>
      <vt:lpstr>ВОСПИТАТЕЛЬ</vt:lpstr>
      <vt:lpstr>ДОКТОР</vt:lpstr>
      <vt:lpstr>ШОФЁР</vt:lpstr>
      <vt:lpstr>ДВОРНИК</vt:lpstr>
      <vt:lpstr>ПОВАР</vt:lpstr>
      <vt:lpstr>ПОЖАРНЫЙ</vt:lpstr>
      <vt:lpstr>ПАРИКМАХЕР</vt:lpstr>
      <vt:lpstr>ПРОДАВЕЦ</vt:lpstr>
      <vt:lpstr>УЧИТЕЛЬ</vt:lpstr>
      <vt:lpstr>ПИЛОТ</vt:lpstr>
      <vt:lpstr>ПЕКАРЬ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- -</dc:creator>
  <cp:lastModifiedBy>Марина </cp:lastModifiedBy>
  <cp:revision>14</cp:revision>
  <dcterms:created xsi:type="dcterms:W3CDTF">2015-04-19T18:05:22Z</dcterms:created>
  <dcterms:modified xsi:type="dcterms:W3CDTF">2016-02-08T08:37:41Z</dcterms:modified>
</cp:coreProperties>
</file>