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75" r:id="rId6"/>
    <p:sldId id="264" r:id="rId7"/>
    <p:sldId id="267" r:id="rId8"/>
    <p:sldId id="269" r:id="rId9"/>
    <p:sldId id="272" r:id="rId10"/>
    <p:sldId id="276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4FAB91-D343-47C3-939A-56ECB9D11C16}">
          <p14:sldIdLst>
            <p14:sldId id="257"/>
            <p14:sldId id="259"/>
            <p14:sldId id="261"/>
            <p14:sldId id="263"/>
            <p14:sldId id="275"/>
            <p14:sldId id="264"/>
            <p14:sldId id="267"/>
            <p14:sldId id="269"/>
            <p14:sldId id="272"/>
            <p14:sldId id="27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4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9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3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5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3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8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3042-A5D5-42DB-B332-1B1D949C8992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CDBF8-6832-40F4-B390-6618FC23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2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7998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– описание по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И.Э.Грабаря «Февральская лазурь»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560" y="4564810"/>
            <a:ext cx="421270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3297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Русский язык 1-4 классы: сочинения и изложения/ авт.-сост. Н. 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Н. Гончарова и др..   – Волгоград: Учитель, 2010.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Сочинение по картине для младших школьников. Страхова Л.Л.. – Издательский  Дом «Литера», 2008.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3.nsportai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nachalnyashkola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muzyra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/2012/02/28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1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1"/>
            <a:ext cx="12101689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9220" y="0"/>
            <a:ext cx="6102780" cy="160827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СЕБЯ.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096000" y="1608271"/>
            <a:ext cx="6096000" cy="524972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Берёза, вокруг, горизонт, февраль, иней, картина, мороз, погода, лазоревый, пейзаж, облако,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9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4796"/>
            <a:ext cx="12192000" cy="14562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описание по картине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И.Э.Грабаря «Февральская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лазурь»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25562"/>
            <a:ext cx="12192001" cy="537145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творчеством И.Э. Грабаря;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создавать речевые высказывания для передачи своих мыслей и впечатлений;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художественные тексты, музыку, репродукции картины подготовиться к сочинению –описанию;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музыке, поэзии, живописи, природе, учить видеть в ней прекрасное, понимать её.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70989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7999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И.Э.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Грабарь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1871 -1960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70" y="0"/>
            <a:ext cx="6167169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51" y="0"/>
            <a:ext cx="5153297" cy="61376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664585" y="6137615"/>
            <a:ext cx="3426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Грабарь . «Февральская лазурь»</a:t>
            </a:r>
          </a:p>
        </p:txBody>
      </p:sp>
      <p:pic>
        <p:nvPicPr>
          <p:cNvPr id="4" name="Chaykovskiy-Petr-Иl_ich-Vremena-goda-Zima-Fevral_-Karnaval(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8995" y="5528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58" y="0"/>
            <a:ext cx="12166242" cy="68579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Олицетворение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поэтический приём, когда предметы неживой природы изображаются как живые существа.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 – оборот речи – употребление слов и выражений в переносном смысле на основе аналогии, сходства, сравнения.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немножко отдохнём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Встанем, глубоко вздохнём.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стороны, вперёд.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лесу гуляют,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природой наблюдают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на солнце посмотрели,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лучи детей согрели.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Чудеса у нас на свете: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маленькими дети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все дружно встали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прислушались! Как тихо!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дети!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Прошу вас, садитесь!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купеческ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3202" y="5256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09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70989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7999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И.Э.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Грабарь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1871 -1960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595" y="-1"/>
            <a:ext cx="6167169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51" y="0"/>
            <a:ext cx="5153297" cy="61376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664585" y="6137615"/>
            <a:ext cx="3426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Грабарь . «Февральская лазурь»</a:t>
            </a:r>
          </a:p>
        </p:txBody>
      </p:sp>
    </p:spTree>
    <p:extLst>
      <p:ext uri="{BB962C8B-B14F-4D97-AF65-F5344CB8AC3E}">
        <p14:creationId xmlns:p14="http://schemas.microsoft.com/office/powerpoint/2010/main" val="25766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текста.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(1 - 3 предложения)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(Максимальное количество предложений. Описывается предмет)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(1-3 предложения)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сочинения.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93578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«Февральская лазурь» - одна из лучших картин И. Э. Грабаря.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Описание берёзы на переднем плане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Описание берёзовой рощи на заднем плане.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Цветовое решение картины.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Настроение, которое вызывает картина.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171</Words>
  <Application>Microsoft Office PowerPoint</Application>
  <PresentationFormat>Широкоэкранный</PresentationFormat>
  <Paragraphs>96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Сочинение – описание по картине  И.Э.Грабаря «Февральская лазурь»</vt:lpstr>
      <vt:lpstr>ПРОВЕРЬ СЕБЯ.    Проверь себя    </vt:lpstr>
      <vt:lpstr>Сочинение – описание по картине  И.Э.Грабаря «Февральская лазурь»</vt:lpstr>
      <vt:lpstr>Презентация PowerPoint</vt:lpstr>
      <vt:lpstr>Олицетворение – поэтический приём, когда предметы неживой природы изображаются как живые существа.   Метафора – оборот речи – употребление слов и выражений в переносном смысле на основе аналогии, сходства, сравнения. </vt:lpstr>
      <vt:lpstr> Мы немножко отдохнём. Встанем, глубоко вздохнём.  Руки в стороны, вперёд.  Дети по лесу гуляют,  За природой наблюдают  Вверх на солнце посмотрели,  И лучи детей согрели. Чудеса у нас на свете: Стали маленькими дети  А потом все дружно встали  Мы прислушались! Как тихо! Взрослые дети! Прошу вас, садитесь! </vt:lpstr>
      <vt:lpstr>Презентация PowerPoint</vt:lpstr>
      <vt:lpstr>Части текста.</vt:lpstr>
      <vt:lpstr>План сочинения.</vt:lpstr>
      <vt:lpstr>Литература  1. Русский язык 1-4 классы: сочинения и изложения/ авт.-сост. Н. Н. Бобкова, Н. Н. Гончарова и др..   – Волгоград: Учитель, 2010. 2. Сочинение по картине для младших школьников. Страхова Л.Л.. – Издательский  Дом «Литера», 2008. 3.nsportai. ru/ nachalnyashkola/muzyra/2012/02/28/ 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– описание по картине И.Э.Грабаря «Февральская лазурь»</dc:title>
  <dc:creator>Антонида</dc:creator>
  <cp:lastModifiedBy>Антонида</cp:lastModifiedBy>
  <cp:revision>28</cp:revision>
  <dcterms:created xsi:type="dcterms:W3CDTF">2016-01-27T16:38:04Z</dcterms:created>
  <dcterms:modified xsi:type="dcterms:W3CDTF">2016-01-28T16:45:07Z</dcterms:modified>
</cp:coreProperties>
</file>