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4580-42FA-45EE-90B0-B2E5531079B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9301-8454-4D8D-A79F-2CEFDF844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4580-42FA-45EE-90B0-B2E5531079B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9301-8454-4D8D-A79F-2CEFDF844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4580-42FA-45EE-90B0-B2E5531079B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9301-8454-4D8D-A79F-2CEFDF844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4580-42FA-45EE-90B0-B2E5531079B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9301-8454-4D8D-A79F-2CEFDF844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4580-42FA-45EE-90B0-B2E5531079B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9301-8454-4D8D-A79F-2CEFDF844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4580-42FA-45EE-90B0-B2E5531079B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9301-8454-4D8D-A79F-2CEFDF844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4580-42FA-45EE-90B0-B2E5531079B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9301-8454-4D8D-A79F-2CEFDF844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4580-42FA-45EE-90B0-B2E5531079B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9301-8454-4D8D-A79F-2CEFDF844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4580-42FA-45EE-90B0-B2E5531079B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9301-8454-4D8D-A79F-2CEFDF844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4580-42FA-45EE-90B0-B2E5531079B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9301-8454-4D8D-A79F-2CEFDF844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4580-42FA-45EE-90B0-B2E5531079B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E49301-8454-4D8D-A79F-2CEFDF8440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254580-42FA-45EE-90B0-B2E5531079B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E49301-8454-4D8D-A79F-2CEFDF84408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Жизнь организмов на  планете Земля.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Стрекоза</a:t>
            </a:r>
            <a:endParaRPr lang="ru-RU" dirty="0"/>
          </a:p>
        </p:txBody>
      </p:sp>
      <p:pic>
        <p:nvPicPr>
          <p:cNvPr id="4" name="Содержимое 3" descr="http://im4-tub-ru.yandex.net/i?id=175489385-20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0848"/>
            <a:ext cx="410445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nasfoto.narod.ru/images/strekozy/thumbnails/thumb05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3295650"/>
            <a:ext cx="47625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Среды жизни.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Наземно</a:t>
            </a:r>
            <a:r>
              <a:rPr lang="ru-RU" dirty="0" smtClean="0"/>
              <a:t> – воздушная среда.</a:t>
            </a:r>
          </a:p>
          <a:p>
            <a:r>
              <a:rPr lang="ru-RU" dirty="0" smtClean="0"/>
              <a:t>2. Водная среда.</a:t>
            </a:r>
          </a:p>
          <a:p>
            <a:r>
              <a:rPr lang="ru-RU" dirty="0" smtClean="0"/>
              <a:t>3. Почвенная среда.</a:t>
            </a:r>
          </a:p>
          <a:p>
            <a:r>
              <a:rPr lang="ru-RU" dirty="0" smtClean="0"/>
              <a:t>4. Организменная среда.</a:t>
            </a:r>
          </a:p>
          <a:p>
            <a:r>
              <a:rPr lang="ru-RU" i="1" dirty="0" smtClean="0"/>
              <a:t>Найди соответствие:</a:t>
            </a:r>
          </a:p>
          <a:p>
            <a:r>
              <a:rPr lang="ru-RU" i="1" dirty="0" smtClean="0"/>
              <a:t>А) паразитические черви.</a:t>
            </a:r>
          </a:p>
          <a:p>
            <a:r>
              <a:rPr lang="ru-RU" i="1" dirty="0" smtClean="0"/>
              <a:t>Б) дождевой червь.</a:t>
            </a:r>
          </a:p>
          <a:p>
            <a:r>
              <a:rPr lang="ru-RU" i="1" dirty="0" smtClean="0"/>
              <a:t>В) воробей.</a:t>
            </a:r>
          </a:p>
          <a:p>
            <a:r>
              <a:rPr lang="ru-RU" i="1" dirty="0" smtClean="0"/>
              <a:t>Г) рак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Природное сообщество.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Организмы</a:t>
            </a:r>
          </a:p>
          <a:p>
            <a:pPr algn="just"/>
            <a:r>
              <a:rPr lang="ru-RU" dirty="0" err="1" smtClean="0">
                <a:latin typeface="Times New Roman"/>
                <a:cs typeface="Times New Roman"/>
              </a:rPr>
              <a:t>↓</a:t>
            </a:r>
            <a:r>
              <a:rPr lang="ru-RU" dirty="0" smtClean="0">
                <a:latin typeface="Times New Roman"/>
                <a:cs typeface="Times New Roman"/>
              </a:rPr>
              <a:t>                                     </a:t>
            </a:r>
            <a:r>
              <a:rPr lang="ru-RU" dirty="0" err="1" smtClean="0">
                <a:latin typeface="Times New Roman"/>
                <a:cs typeface="Times New Roman"/>
              </a:rPr>
              <a:t>↓</a:t>
            </a:r>
            <a:r>
              <a:rPr lang="ru-RU" dirty="0" smtClean="0">
                <a:latin typeface="Times New Roman"/>
                <a:cs typeface="Times New Roman"/>
              </a:rPr>
              <a:t>                                   </a:t>
            </a:r>
            <a:r>
              <a:rPr lang="ru-RU" dirty="0" err="1" smtClean="0">
                <a:latin typeface="Times New Roman"/>
                <a:cs typeface="Times New Roman"/>
              </a:rPr>
              <a:t>↓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Производители      </a:t>
            </a:r>
          </a:p>
          <a:p>
            <a:pPr algn="just"/>
            <a:r>
              <a:rPr lang="ru-RU" dirty="0" smtClean="0"/>
              <a:t>                              Потребители        </a:t>
            </a:r>
          </a:p>
          <a:p>
            <a:pPr algn="just"/>
            <a:r>
              <a:rPr lang="ru-RU" dirty="0" smtClean="0"/>
              <a:t>                                                                  </a:t>
            </a:r>
            <a:r>
              <a:rPr lang="ru-RU" dirty="0" err="1" smtClean="0"/>
              <a:t>Разлагатели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              Круговорот веществ в природе.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Природные зоны.</a:t>
            </a:r>
            <a:endParaRPr lang="ru-RU" dirty="0"/>
          </a:p>
        </p:txBody>
      </p:sp>
      <p:pic>
        <p:nvPicPr>
          <p:cNvPr id="4" name="Содержимое 3" descr="http://im1-tub-ru.yandex.net/i?id=140947651-45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302433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313365847-57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714625"/>
            <a:ext cx="3384376" cy="244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-ru.yandex.net/i?id=20725225-01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149080"/>
            <a:ext cx="2880320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Местный вид.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1. В</a:t>
            </a:r>
          </a:p>
          <a:p>
            <a:r>
              <a:rPr lang="ru-RU" sz="3200" dirty="0" smtClean="0"/>
              <a:t>2. В</a:t>
            </a:r>
          </a:p>
          <a:p>
            <a:r>
              <a:rPr lang="ru-RU" sz="3200" dirty="0" smtClean="0"/>
              <a:t>3. Г</a:t>
            </a:r>
          </a:p>
          <a:p>
            <a:r>
              <a:rPr lang="ru-RU" sz="3200" dirty="0" smtClean="0"/>
              <a:t>4. Г</a:t>
            </a:r>
          </a:p>
          <a:p>
            <a:r>
              <a:rPr lang="ru-RU" sz="3200" dirty="0" smtClean="0"/>
              <a:t>5. А</a:t>
            </a:r>
          </a:p>
          <a:p>
            <a:r>
              <a:rPr lang="ru-RU" sz="3200" dirty="0" smtClean="0"/>
              <a:t>6. Б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Местный вид.</a:t>
            </a:r>
            <a:endParaRPr lang="ru-RU" dirty="0"/>
          </a:p>
        </p:txBody>
      </p:sp>
      <p:pic>
        <p:nvPicPr>
          <p:cNvPr id="4" name="Рисунок 3" descr="http://im6-tub-ru.yandex.net/i?id=412617926-71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244827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 descr="http://im1-tub-ru.yandex.net/i?id=92888997-45-72&amp;n=21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916832"/>
            <a:ext cx="244827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1-tub-ru.yandex.net/i?id=245853702-48-72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1844824"/>
            <a:ext cx="252028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0-tub-ru.yandex.net/i?id=119908551-66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293096"/>
            <a:ext cx="259228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0-tub-ru.yandex.net/i?id=579471789-03-72&amp;n=2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848" y="4365104"/>
            <a:ext cx="266429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0-tub-ru.yandex.net/i?id=446458485-15-72&amp;n=21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4437112"/>
            <a:ext cx="243115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за работу!</a:t>
            </a:r>
            <a:endParaRPr lang="ru-RU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decel="5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decel="5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104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Жизнь организмов на  планете Земля.</vt:lpstr>
      <vt:lpstr>    Стрекоза</vt:lpstr>
      <vt:lpstr> Среды жизни. </vt:lpstr>
      <vt:lpstr>Природное сообщество.</vt:lpstr>
      <vt:lpstr>Природные зоны.</vt:lpstr>
      <vt:lpstr> Местный вид.</vt:lpstr>
      <vt:lpstr>Местный вид.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организмов на  планете Земля.</dc:title>
  <dc:creator>радуга</dc:creator>
  <cp:lastModifiedBy>радуга</cp:lastModifiedBy>
  <cp:revision>17</cp:revision>
  <dcterms:created xsi:type="dcterms:W3CDTF">2014-04-24T10:50:23Z</dcterms:created>
  <dcterms:modified xsi:type="dcterms:W3CDTF">2014-04-24T13:33:59Z</dcterms:modified>
</cp:coreProperties>
</file>