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F930-ADF9-4C79-B9D7-21193D20DE28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49C2E-993F-4FA8-9E8A-2E326E9DF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738"/>
            <a:ext cx="9144000" cy="653252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0000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strips/>
    <p:sndAc>
      <p:stSnd>
        <p:snd r:embed="rId2" name="Книга_открывается_и_пролистыва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2080"/>
            <a:ext cx="9144000" cy="61805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80000">
    <p:split orient="vert"/>
    <p:sndAc>
      <p:stSnd>
        <p:snd r:embed="rId2" name="Сказка колокольчики 15с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sk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313"/>
            <a:ext cx="8784976" cy="65887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7461448" cy="1143000"/>
          </a:xfrm>
        </p:spPr>
        <p:txBody>
          <a:bodyPr/>
          <a:lstStyle/>
          <a:p>
            <a:pPr algn="r" eaLnBrk="1" hangingPunct="1"/>
            <a:r>
              <a:rPr lang="ru-RU" altLang="ru-RU" sz="2000" dirty="0" smtClean="0">
                <a:solidFill>
                  <a:schemeClr val="tx1"/>
                </a:solidFill>
              </a:rPr>
              <a:t>В каждой библиотеке есть читальный зал,</a:t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 где можно почитать книги, журналы и газеты.  </a:t>
            </a:r>
          </a:p>
        </p:txBody>
      </p:sp>
    </p:spTree>
    <p:extLst>
      <p:ext uri="{BB962C8B-B14F-4D97-AF65-F5344CB8AC3E}">
        <p14:creationId xmlns:p14="http://schemas.microsoft.com/office/powerpoint/2010/main" val="31027666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 rotWithShape="1">
          <a:blip r:embed="rId3" cstate="print"/>
          <a:srcRect l="51804"/>
          <a:stretch/>
        </p:blipFill>
        <p:spPr>
          <a:xfrm>
            <a:off x="2123728" y="188640"/>
            <a:ext cx="4968552" cy="655272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4957314"/>
      </p:ext>
    </p:extLst>
  </p:cSld>
  <p:clrMapOvr>
    <a:masterClrMapping/>
  </p:clrMapOvr>
  <p:transition spd="slow" advTm="180000">
    <p:newsflash/>
    <p:sndAc>
      <p:stSnd>
        <p:snd r:embed="rId2" name="сказка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 rotWithShape="1">
          <a:blip r:embed="rId3" cstate="print"/>
          <a:srcRect r="48999"/>
          <a:stretch/>
        </p:blipFill>
        <p:spPr>
          <a:xfrm>
            <a:off x="2026126" y="116632"/>
            <a:ext cx="5498202" cy="6554405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80000">
    <p:newsflash/>
    <p:sndAc>
      <p:stSnd>
        <p:snd r:embed="rId2" name="сказка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7183"/>
      </p:ext>
    </p:extLst>
  </p:cSld>
  <p:clrMapOvr>
    <a:masterClrMapping/>
  </p:clrMapOvr>
  <p:transition spd="slow" advClick="0" advTm="3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" y="332656"/>
            <a:ext cx="8984914" cy="60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5000">
    <p:checker/>
    <p:sndAc>
      <p:stSnd>
        <p:snd r:embed="rId2" name="птицы, кукушка 14 с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44000" cy="6180532"/>
          </a:xfrm>
          <a:prstGeom prst="round2Same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comb/>
    <p:sndAc>
      <p:stSnd>
        <p:snd r:embed="rId2" name="бензопила 7с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wheel spokes="8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8014"/>
            <a:ext cx="9144000" cy="6281971"/>
          </a:xfrm>
          <a:prstGeom prst="round2Same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circle/>
    <p:sndAc>
      <p:stSnd>
        <p:snd r:embed="rId2" name="птицы 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ound2Same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80000">
    <p:wedge/>
    <p:sndAc>
      <p:stSnd>
        <p:snd r:embed="rId2" name="Сказка колокольчики 15с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push/>
    <p:sndAc>
      <p:stSnd>
        <p:snd r:embed="rId2" name="Книга_открывается_и_пролистыва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circle/>
    <p:sndAc>
      <p:stSnd>
        <p:snd r:embed="rId2" name="переливы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40000">
    <p:strips dir="ru"/>
    <p:sndAc>
      <p:stSnd>
        <p:snd r:embed="rId2" name="Книга_открывается_и_пролистыва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</Words>
  <Application>Microsoft Office PowerPoint</Application>
  <PresentationFormat>Экран (4:3)</PresentationFormat>
  <Paragraphs>1</Paragraphs>
  <Slides>15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каждой библиотеке есть читальный зал,  где можно почитать книги, журналы и газеты.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пришла книга</dc:title>
  <dc:subject>День знаний 5-6 лет</dc:subject>
  <dc:creator>Волкова Нина Александровна</dc:creator>
  <cp:lastModifiedBy>Вера Мошнегуца</cp:lastModifiedBy>
  <cp:revision>23</cp:revision>
  <dcterms:modified xsi:type="dcterms:W3CDTF">2016-02-04T18:31:11Z</dcterms:modified>
</cp:coreProperties>
</file>