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F4B20A2-DDE7-4B0F-B051-840F1F28FC3E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B6C0E30-A0D4-4C8C-963C-7E98B3CBB6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4B20A2-DDE7-4B0F-B051-840F1F28FC3E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6C0E30-A0D4-4C8C-963C-7E98B3CBB6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4B20A2-DDE7-4B0F-B051-840F1F28FC3E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6C0E30-A0D4-4C8C-963C-7E98B3CBB6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4B20A2-DDE7-4B0F-B051-840F1F28FC3E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6C0E30-A0D4-4C8C-963C-7E98B3CBB6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4B20A2-DDE7-4B0F-B051-840F1F28FC3E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6C0E30-A0D4-4C8C-963C-7E98B3CBB6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4B20A2-DDE7-4B0F-B051-840F1F28FC3E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6C0E30-A0D4-4C8C-963C-7E98B3CBB6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4B20A2-DDE7-4B0F-B051-840F1F28FC3E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6C0E30-A0D4-4C8C-963C-7E98B3CBB6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4B20A2-DDE7-4B0F-B051-840F1F28FC3E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6C0E30-A0D4-4C8C-963C-7E98B3CBB6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4B20A2-DDE7-4B0F-B051-840F1F28FC3E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6C0E30-A0D4-4C8C-963C-7E98B3CBB6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F4B20A2-DDE7-4B0F-B051-840F1F28FC3E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6C0E30-A0D4-4C8C-963C-7E98B3CBB6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F4B20A2-DDE7-4B0F-B051-840F1F28FC3E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B6C0E30-A0D4-4C8C-963C-7E98B3CBB6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F4B20A2-DDE7-4B0F-B051-840F1F28FC3E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B6C0E30-A0D4-4C8C-963C-7E98B3CBB6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Урок-игра «Старая русса. Город десяти веков»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Выполнила:  </a:t>
            </a:r>
          </a:p>
          <a:p>
            <a:r>
              <a:rPr lang="ru-RU" dirty="0" smtClean="0"/>
              <a:t>   Лихачева </a:t>
            </a:r>
            <a:r>
              <a:rPr lang="ru-RU" dirty="0" err="1" smtClean="0"/>
              <a:t>Танзиля</a:t>
            </a:r>
            <a:r>
              <a:rPr lang="ru-RU" dirty="0" smtClean="0"/>
              <a:t> </a:t>
            </a:r>
            <a:r>
              <a:rPr lang="ru-RU" dirty="0" err="1" smtClean="0"/>
              <a:t>Ахмадинуровна</a:t>
            </a:r>
            <a:r>
              <a:rPr lang="ru-RU" dirty="0" smtClean="0"/>
              <a:t>,</a:t>
            </a:r>
          </a:p>
          <a:p>
            <a:r>
              <a:rPr lang="ru-RU" dirty="0" smtClean="0"/>
              <a:t>учитель английского языка</a:t>
            </a:r>
          </a:p>
          <a:p>
            <a:r>
              <a:rPr lang="ru-RU" dirty="0" smtClean="0"/>
              <a:t> МАОУ «Гимназия» г.Старая Русса</a:t>
            </a:r>
            <a:endParaRPr lang="ru-RU" dirty="0"/>
          </a:p>
        </p:txBody>
      </p:sp>
      <p:pic>
        <p:nvPicPr>
          <p:cNvPr id="1026" name="Picture 2" descr="C:\Users\Привет\Desktop\герб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214290"/>
            <a:ext cx="1143008" cy="1752612"/>
          </a:xfrm>
          <a:prstGeom prst="rect">
            <a:avLst/>
          </a:prstGeom>
          <a:noFill/>
        </p:spPr>
      </p:pic>
      <p:pic>
        <p:nvPicPr>
          <p:cNvPr id="1028" name="Picture 4" descr="C:\Users\Привет\Desktop\флаг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28604"/>
            <a:ext cx="2357441" cy="159544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Слайд – шоу для первой команды</a:t>
            </a:r>
            <a:endParaRPr lang="ru-RU" dirty="0"/>
          </a:p>
        </p:txBody>
      </p:sp>
      <p:pic>
        <p:nvPicPr>
          <p:cNvPr id="1026" name="Picture 2" descr="C:\Users\Привет\Desktop\staraya_russa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2764536" cy="2335908"/>
          </a:xfrm>
          <a:prstGeom prst="rect">
            <a:avLst/>
          </a:prstGeom>
          <a:noFill/>
        </p:spPr>
      </p:pic>
      <p:pic>
        <p:nvPicPr>
          <p:cNvPr id="1027" name="Picture 3" descr="C:\Users\Привет\Desktop\645829_1380x10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929066"/>
            <a:ext cx="4249477" cy="2643206"/>
          </a:xfrm>
          <a:prstGeom prst="rect">
            <a:avLst/>
          </a:prstGeom>
          <a:noFill/>
        </p:spPr>
      </p:pic>
      <p:pic>
        <p:nvPicPr>
          <p:cNvPr id="1028" name="Picture 4" descr="C:\Users\Привет\Desktop\0_49c5b_1e267660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500174"/>
            <a:ext cx="2519975" cy="230945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Слайд-шоу для второй команды</a:t>
            </a:r>
            <a:endParaRPr lang="ru-RU" dirty="0"/>
          </a:p>
        </p:txBody>
      </p:sp>
      <p:pic>
        <p:nvPicPr>
          <p:cNvPr id="2050" name="Picture 2" descr="C:\Users\Привет\Desktop\IMG_250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3286148" cy="2436444"/>
          </a:xfrm>
          <a:prstGeom prst="rect">
            <a:avLst/>
          </a:prstGeom>
          <a:noFill/>
        </p:spPr>
      </p:pic>
      <p:pic>
        <p:nvPicPr>
          <p:cNvPr id="2051" name="Picture 3" descr="C:\Users\Привет\Desktop\img000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500174"/>
            <a:ext cx="3251200" cy="2428892"/>
          </a:xfrm>
          <a:prstGeom prst="rect">
            <a:avLst/>
          </a:prstGeom>
          <a:noFill/>
        </p:spPr>
      </p:pic>
      <p:pic>
        <p:nvPicPr>
          <p:cNvPr id="2052" name="Picture 4" descr="C:\Users\Привет\Desktop\1413191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4071942"/>
            <a:ext cx="3714776" cy="2476518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Слайд-шоу для третьей команды</a:t>
            </a:r>
            <a:endParaRPr lang="ru-RU" dirty="0"/>
          </a:p>
        </p:txBody>
      </p:sp>
      <p:pic>
        <p:nvPicPr>
          <p:cNvPr id="3074" name="Picture 2" descr="C:\Users\Привет\Desktop\201313081228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488" y="4468599"/>
            <a:ext cx="3548066" cy="2389401"/>
          </a:xfrm>
          <a:prstGeom prst="rect">
            <a:avLst/>
          </a:prstGeom>
          <a:noFill/>
        </p:spPr>
      </p:pic>
      <p:pic>
        <p:nvPicPr>
          <p:cNvPr id="3075" name="Picture 3" descr="C:\Users\Привет\Desktop\52262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285860"/>
            <a:ext cx="4064000" cy="3048000"/>
          </a:xfrm>
          <a:prstGeom prst="rect">
            <a:avLst/>
          </a:prstGeom>
          <a:noFill/>
        </p:spPr>
      </p:pic>
      <p:pic>
        <p:nvPicPr>
          <p:cNvPr id="3076" name="Picture 4" descr="C:\Users\Привет\Desktop\465654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357298"/>
            <a:ext cx="2786082" cy="3990137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Слайд-шоу для четвертой команды</a:t>
            </a:r>
            <a:endParaRPr lang="ru-RU" dirty="0"/>
          </a:p>
        </p:txBody>
      </p:sp>
      <p:pic>
        <p:nvPicPr>
          <p:cNvPr id="4098" name="Picture 2" descr="C:\Users\Привет\Desktop\img0000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0364" y="4214818"/>
            <a:ext cx="3251200" cy="2438400"/>
          </a:xfrm>
          <a:prstGeom prst="rect">
            <a:avLst/>
          </a:prstGeom>
          <a:noFill/>
        </p:spPr>
      </p:pic>
      <p:pic>
        <p:nvPicPr>
          <p:cNvPr id="4099" name="Picture 3" descr="C:\Users\Привет\Desktop\img_57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821645"/>
            <a:ext cx="3643338" cy="2732504"/>
          </a:xfrm>
          <a:prstGeom prst="rect">
            <a:avLst/>
          </a:prstGeom>
          <a:noFill/>
        </p:spPr>
      </p:pic>
      <p:pic>
        <p:nvPicPr>
          <p:cNvPr id="4100" name="Picture 4" descr="C:\Users\Привет\Desktop\staraya-russa-tserkov-svyatoi-troitsy-0001228029-previe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643050"/>
            <a:ext cx="4071302" cy="304993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Мотивация к учебной</a:t>
            </a:r>
            <a:br>
              <a:rPr lang="ru-RU" dirty="0" smtClean="0"/>
            </a:br>
            <a:r>
              <a:rPr lang="ru-RU" dirty="0" smtClean="0"/>
              <a:t>          деятельности</a:t>
            </a:r>
            <a:endParaRPr lang="ru-RU" dirty="0"/>
          </a:p>
        </p:txBody>
      </p:sp>
      <p:pic>
        <p:nvPicPr>
          <p:cNvPr id="1026" name="Picture 2" descr="C:\Users\User\Desktop\урок-игра\0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Развитие познавательных и</a:t>
            </a:r>
            <a:br>
              <a:rPr lang="ru-RU" dirty="0" smtClean="0"/>
            </a:br>
            <a:r>
              <a:rPr lang="ru-RU" dirty="0" smtClean="0"/>
              <a:t>     регулятивных УУД</a:t>
            </a:r>
            <a:endParaRPr lang="ru-RU" dirty="0"/>
          </a:p>
        </p:txBody>
      </p:sp>
      <p:pic>
        <p:nvPicPr>
          <p:cNvPr id="2050" name="Picture 2" descr="C:\Users\User\Desktop\урок-игра\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Работа в группах по созданию </a:t>
            </a:r>
            <a:r>
              <a:rPr lang="ru-RU" dirty="0" err="1" smtClean="0"/>
              <a:t>постера</a:t>
            </a:r>
            <a:endParaRPr lang="ru-RU" dirty="0"/>
          </a:p>
        </p:txBody>
      </p:sp>
      <p:pic>
        <p:nvPicPr>
          <p:cNvPr id="3074" name="Picture 2" descr="C:\Users\User\Desktop\урок-игра\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1138"/>
            <a:ext cx="4089020" cy="3099989"/>
          </a:xfrm>
          <a:prstGeom prst="rect">
            <a:avLst/>
          </a:prstGeom>
          <a:noFill/>
        </p:spPr>
      </p:pic>
      <p:pic>
        <p:nvPicPr>
          <p:cNvPr id="3075" name="Picture 3" descr="C:\Users\User\Desktop\урок-игра\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266982"/>
            <a:ext cx="4104456" cy="307834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Музыкальные паузы в исполнении старшеклассников</a:t>
            </a:r>
            <a:endParaRPr lang="ru-RU" dirty="0"/>
          </a:p>
        </p:txBody>
      </p:sp>
      <p:pic>
        <p:nvPicPr>
          <p:cNvPr id="4098" name="Picture 2" descr="C:\Users\User\Desktop\урок-игра\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628800"/>
            <a:ext cx="3960439" cy="3024336"/>
          </a:xfrm>
          <a:prstGeom prst="rect">
            <a:avLst/>
          </a:prstGeom>
          <a:noFill/>
        </p:spPr>
      </p:pic>
      <p:pic>
        <p:nvPicPr>
          <p:cNvPr id="4099" name="Picture 3" descr="C:\Users\User\Desktop\урок-игра\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924944"/>
            <a:ext cx="4608512" cy="36004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Представление </a:t>
            </a:r>
            <a:r>
              <a:rPr lang="ru-RU" dirty="0" err="1" smtClean="0"/>
              <a:t>постеров</a:t>
            </a:r>
            <a:endParaRPr lang="ru-RU" dirty="0"/>
          </a:p>
        </p:txBody>
      </p:sp>
      <p:pic>
        <p:nvPicPr>
          <p:cNvPr id="5122" name="Picture 2" descr="C:\Users\User\Desktop\урок-игра\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3365235" cy="2523926"/>
          </a:xfrm>
          <a:prstGeom prst="rect">
            <a:avLst/>
          </a:prstGeom>
          <a:noFill/>
        </p:spPr>
      </p:pic>
      <p:pic>
        <p:nvPicPr>
          <p:cNvPr id="5123" name="Picture 3" descr="C:\Users\User\Desktop\урок-игра\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556792"/>
            <a:ext cx="3480387" cy="2448272"/>
          </a:xfrm>
          <a:prstGeom prst="rect">
            <a:avLst/>
          </a:prstGeom>
          <a:noFill/>
        </p:spPr>
      </p:pic>
      <p:pic>
        <p:nvPicPr>
          <p:cNvPr id="5124" name="Picture 4" descr="C:\Users\User\Desktop\урок-игра\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861048"/>
            <a:ext cx="3744416" cy="2727684"/>
          </a:xfrm>
          <a:prstGeom prst="rect">
            <a:avLst/>
          </a:prstGeom>
          <a:noFill/>
        </p:spPr>
      </p:pic>
      <p:pic>
        <p:nvPicPr>
          <p:cNvPr id="5125" name="Picture 5" descr="C:\Users\User\Desktop\урок-игра\0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861048"/>
            <a:ext cx="3528392" cy="2736304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рассказ о своем городе</a:t>
            </a:r>
            <a:endParaRPr lang="ru-RU" dirty="0"/>
          </a:p>
        </p:txBody>
      </p:sp>
      <p:pic>
        <p:nvPicPr>
          <p:cNvPr id="6146" name="Picture 2" descr="C:\Users\User\Desktop\урок-игра\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Успешное завершение игры</a:t>
            </a:r>
            <a:endParaRPr lang="ru-RU" dirty="0"/>
          </a:p>
        </p:txBody>
      </p:sp>
      <p:pic>
        <p:nvPicPr>
          <p:cNvPr id="7170" name="Picture 2" descr="C:\Users\User\Desktop\урок-игра\0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Образец </a:t>
            </a:r>
            <a:r>
              <a:rPr lang="ru-RU" dirty="0" err="1" smtClean="0"/>
              <a:t>постера</a:t>
            </a:r>
            <a:r>
              <a:rPr lang="ru-RU" dirty="0" smtClean="0"/>
              <a:t>, изготовленного обучающимися на уроке-игре</a:t>
            </a:r>
            <a:endParaRPr lang="ru-RU" dirty="0"/>
          </a:p>
        </p:txBody>
      </p:sp>
      <p:pic>
        <p:nvPicPr>
          <p:cNvPr id="8194" name="Picture 2" descr="C:\Users\User\Desktop\урок-игра\0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844824"/>
            <a:ext cx="6034616" cy="432048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92</TotalTime>
  <Words>81</Words>
  <Application>Microsoft Office PowerPoint</Application>
  <PresentationFormat>Экран (4:3)</PresentationFormat>
  <Paragraphs>17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Открытая</vt:lpstr>
      <vt:lpstr>Урок-игра «Старая русса. Город десяти веков»</vt:lpstr>
      <vt:lpstr>      Мотивация к учебной           деятельности</vt:lpstr>
      <vt:lpstr>   Развитие познавательных и      регулятивных УУД</vt:lpstr>
      <vt:lpstr>Работа в группах по созданию постера</vt:lpstr>
      <vt:lpstr>Музыкальные паузы в исполнении старшеклассников</vt:lpstr>
      <vt:lpstr>  Представление постеров</vt:lpstr>
      <vt:lpstr>   рассказ о своем городе</vt:lpstr>
      <vt:lpstr>Успешное завершение игры</vt:lpstr>
      <vt:lpstr>Образец постера, изготовленного обучающимися на уроке-игре</vt:lpstr>
      <vt:lpstr>Слайд – шоу для первой команды</vt:lpstr>
      <vt:lpstr>Слайд-шоу для второй команды</vt:lpstr>
      <vt:lpstr>Слайд-шоу для третьей команды</vt:lpstr>
      <vt:lpstr>Слайд-шоу для четвертой команды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Урок-игра «Старая русса. Город десяти веков»</dc:title>
  <dc:creator>User</dc:creator>
  <cp:lastModifiedBy>Надежда Пронская</cp:lastModifiedBy>
  <cp:revision>12</cp:revision>
  <dcterms:created xsi:type="dcterms:W3CDTF">2015-06-26T14:01:04Z</dcterms:created>
  <dcterms:modified xsi:type="dcterms:W3CDTF">2016-03-16T11:39:13Z</dcterms:modified>
</cp:coreProperties>
</file>