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332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653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3476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1858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0198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4603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802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15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317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53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3/20/2014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764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979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03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34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027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688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92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52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7294418" cy="5964382"/>
          </a:xfrm>
        </p:spPr>
        <p:txBody>
          <a:bodyPr/>
          <a:lstStyle/>
          <a:p>
            <a:pPr marL="0" lvl="0" indent="0">
              <a:buNone/>
            </a:pPr>
            <a:r>
              <a:rPr lang="ru-RU" dirty="0"/>
              <a:t>«</a:t>
            </a:r>
            <a:r>
              <a:rPr lang="ru-RU" sz="2800" dirty="0"/>
              <a:t>Человек – царь Земли, на которой живет» </a:t>
            </a:r>
            <a:endParaRPr lang="ru-RU" sz="2800" dirty="0" smtClean="0"/>
          </a:p>
          <a:p>
            <a:pPr marL="0" lvl="0" indent="0">
              <a:buNone/>
            </a:pPr>
            <a:endParaRPr lang="ru-RU" sz="2800" dirty="0"/>
          </a:p>
          <a:p>
            <a:pPr marL="0" lvl="0" indent="0">
              <a:buNone/>
            </a:pPr>
            <a:r>
              <a:rPr lang="ru-RU" sz="2800" dirty="0"/>
              <a:t>«Природа – кладовая, а человек в ней -  хозяин</a:t>
            </a:r>
            <a:r>
              <a:rPr lang="ru-RU" sz="2800" dirty="0" smtClean="0"/>
              <a:t>»</a:t>
            </a:r>
          </a:p>
          <a:p>
            <a:pPr marL="0" lvl="0" indent="0">
              <a:buNone/>
            </a:pPr>
            <a:endParaRPr lang="ru-RU" sz="2800" dirty="0"/>
          </a:p>
          <a:p>
            <a:pPr marL="0" lvl="0" indent="0">
              <a:buNone/>
            </a:pPr>
            <a:r>
              <a:rPr lang="ru-RU" sz="2800" dirty="0"/>
              <a:t>« Пора бы человечеству понять,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</a:t>
            </a:r>
            <a:r>
              <a:rPr lang="ru-RU" sz="2800" dirty="0"/>
              <a:t>Богатства  у природы </a:t>
            </a:r>
            <a:r>
              <a:rPr lang="ru-RU" sz="2800" dirty="0" smtClean="0"/>
              <a:t>отбирая,</a:t>
            </a: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  Что </a:t>
            </a:r>
            <a:r>
              <a:rPr lang="ru-RU" sz="2800" dirty="0"/>
              <a:t>Землю тоже нужно охранять,</a:t>
            </a:r>
          </a:p>
          <a:p>
            <a:pPr marL="0" indent="0">
              <a:buNone/>
            </a:pPr>
            <a:r>
              <a:rPr lang="ru-RU" sz="2800" dirty="0"/>
              <a:t>  </a:t>
            </a:r>
            <a:r>
              <a:rPr lang="ru-RU" sz="2800" dirty="0" smtClean="0"/>
              <a:t>Она </a:t>
            </a:r>
            <a:r>
              <a:rPr lang="ru-RU" sz="2800" dirty="0"/>
              <a:t>как мы – такая же живая»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329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599"/>
            <a:ext cx="6497783" cy="4409209"/>
          </a:xfrm>
        </p:spPr>
        <p:txBody>
          <a:bodyPr>
            <a:normAutofit/>
          </a:bodyPr>
          <a:lstStyle/>
          <a:p>
            <a:pPr algn="ctr"/>
            <a:r>
              <a:rPr lang="ru-RU" sz="8800" i="1" dirty="0" smtClean="0"/>
              <a:t>Закон на страже природы</a:t>
            </a:r>
            <a:endParaRPr lang="ru-RU" sz="8800" i="1" dirty="0"/>
          </a:p>
        </p:txBody>
      </p:sp>
    </p:spTree>
    <p:extLst>
      <p:ext uri="{BB962C8B-B14F-4D97-AF65-F5344CB8AC3E}">
        <p14:creationId xmlns:p14="http://schemas.microsoft.com/office/powerpoint/2010/main" val="11024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0"/>
            <a:ext cx="6347713" cy="1320800"/>
          </a:xfrm>
        </p:spPr>
        <p:txBody>
          <a:bodyPr/>
          <a:lstStyle/>
          <a:p>
            <a:r>
              <a:rPr lang="ru-RU" dirty="0" smtClean="0"/>
              <a:t>Словарь В.И. Даля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0591" y="660400"/>
            <a:ext cx="9144000" cy="6380737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Стеречь</a:t>
            </a:r>
          </a:p>
          <a:p>
            <a:r>
              <a:rPr lang="ru-RU" sz="2000" dirty="0" smtClean="0"/>
              <a:t> беречь</a:t>
            </a:r>
          </a:p>
          <a:p>
            <a:r>
              <a:rPr lang="ru-RU" sz="2000" dirty="0" smtClean="0"/>
              <a:t>Оберегать</a:t>
            </a:r>
          </a:p>
          <a:p>
            <a:r>
              <a:rPr lang="ru-RU" sz="2000" dirty="0" smtClean="0"/>
              <a:t>Сторожить</a:t>
            </a:r>
          </a:p>
          <a:p>
            <a:r>
              <a:rPr lang="ru-RU" sz="2000" dirty="0" smtClean="0"/>
              <a:t>Караулить</a:t>
            </a:r>
            <a:endParaRPr lang="ru-RU" sz="2000" dirty="0"/>
          </a:p>
          <a:p>
            <a:r>
              <a:rPr lang="ru-RU" sz="2000" dirty="0" smtClean="0"/>
              <a:t>Боронить</a:t>
            </a:r>
          </a:p>
          <a:p>
            <a:r>
              <a:rPr lang="ru-RU" sz="2000" dirty="0" smtClean="0"/>
              <a:t>Защищать</a:t>
            </a:r>
          </a:p>
          <a:p>
            <a:r>
              <a:rPr lang="ru-RU" sz="2000" dirty="0" err="1" smtClean="0"/>
              <a:t>Безопасить</a:t>
            </a:r>
            <a:endParaRPr lang="ru-RU" sz="2000" dirty="0"/>
          </a:p>
          <a:p>
            <a:r>
              <a:rPr lang="ru-RU" sz="2000" dirty="0" smtClean="0"/>
              <a:t> Крыть</a:t>
            </a:r>
          </a:p>
          <a:p>
            <a:r>
              <a:rPr lang="ru-RU" sz="2000" dirty="0" smtClean="0"/>
              <a:t>Отстаивать</a:t>
            </a:r>
          </a:p>
          <a:p>
            <a:r>
              <a:rPr lang="ru-RU" sz="2000" dirty="0" smtClean="0"/>
              <a:t>Заступать</a:t>
            </a:r>
            <a:endParaRPr lang="ru-RU" sz="2000" dirty="0"/>
          </a:p>
          <a:p>
            <a:r>
              <a:rPr lang="ru-RU" sz="2000" dirty="0" err="1" smtClean="0"/>
              <a:t>Застаивать</a:t>
            </a:r>
            <a:endParaRPr lang="ru-RU" sz="2000" dirty="0" smtClean="0"/>
          </a:p>
          <a:p>
            <a:r>
              <a:rPr lang="ru-RU" sz="2000" dirty="0" smtClean="0"/>
              <a:t>Держать </a:t>
            </a:r>
            <a:r>
              <a:rPr lang="ru-RU" sz="2000" dirty="0"/>
              <a:t>в </a:t>
            </a:r>
            <a:r>
              <a:rPr lang="ru-RU" sz="2000" dirty="0" smtClean="0"/>
              <a:t>целости, сохранно</a:t>
            </a:r>
            <a:endParaRPr lang="ru-RU" sz="2000" dirty="0"/>
          </a:p>
          <a:p>
            <a:r>
              <a:rPr lang="ru-RU" sz="2000" dirty="0" smtClean="0"/>
              <a:t> Спасать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9586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0153" y="100445"/>
            <a:ext cx="6347713" cy="1320800"/>
          </a:xfrm>
        </p:spPr>
        <p:txBody>
          <a:bodyPr/>
          <a:lstStyle/>
          <a:p>
            <a:r>
              <a:rPr lang="ru-RU" dirty="0" smtClean="0"/>
              <a:t>Законы об охране природы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30613">
            <a:off x="263028" y="1014394"/>
            <a:ext cx="2755989" cy="3881437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774" y="3322129"/>
            <a:ext cx="2468159" cy="361351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518" y="838162"/>
            <a:ext cx="2076450" cy="30670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57655">
            <a:off x="4363726" y="3426990"/>
            <a:ext cx="2211772" cy="322829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94965">
            <a:off x="6604500" y="546707"/>
            <a:ext cx="1960127" cy="285618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307" y="3465456"/>
            <a:ext cx="2046977" cy="3151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47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903028" cy="2860964"/>
          </a:xfrm>
        </p:spPr>
        <p:txBody>
          <a:bodyPr>
            <a:normAutofit/>
          </a:bodyPr>
          <a:lstStyle/>
          <a:p>
            <a:r>
              <a:rPr lang="ru-RU" sz="4800" i="1" dirty="0" smtClean="0"/>
              <a:t>«Должны природу мы беречь…»</a:t>
            </a:r>
            <a:endParaRPr lang="ru-RU" sz="4800" i="1" dirty="0"/>
          </a:p>
        </p:txBody>
      </p:sp>
    </p:spTree>
    <p:extLst>
      <p:ext uri="{BB962C8B-B14F-4D97-AF65-F5344CB8AC3E}">
        <p14:creationId xmlns:p14="http://schemas.microsoft.com/office/powerpoint/2010/main" val="201516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</TotalTime>
  <Words>59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Грань</vt:lpstr>
      <vt:lpstr>Презентация PowerPoint</vt:lpstr>
      <vt:lpstr>Презентация PowerPoint</vt:lpstr>
      <vt:lpstr>Закон на страже природы</vt:lpstr>
      <vt:lpstr>Словарь В.И. Даля</vt:lpstr>
      <vt:lpstr>Законы об охране природы</vt:lpstr>
      <vt:lpstr>«Должны природу мы беречь…»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Рафаэль</dc:creator>
  <cp:lastModifiedBy>Рафаэль</cp:lastModifiedBy>
  <cp:revision>3</cp:revision>
  <dcterms:created xsi:type="dcterms:W3CDTF">2014-03-19T20:26:10Z</dcterms:created>
  <dcterms:modified xsi:type="dcterms:W3CDTF">2014-03-19T21:05:09Z</dcterms:modified>
</cp:coreProperties>
</file>