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  <p:sldId id="259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ttps://pp.vk.me/c622016/v622016136/1c30b/L_7X2pGrsG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s://pp.vk.me/c622016/v622016136/1c30b/L_7X2pGrsG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pp.vk.me/c622016/v622016136/1c30b/L_7X2pGrsG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маша\Desktop\L_7X2pGrs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9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14" y="64386"/>
            <a:ext cx="9164688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C0000"/>
                </a:solidFill>
              </a:rPr>
              <a:t>Музыкальная лаборатория</a:t>
            </a:r>
            <a:endParaRPr lang="ru-RU" sz="5400" b="1" dirty="0">
              <a:solidFill>
                <a:srgbClr val="CC0000"/>
              </a:solidFill>
            </a:endParaRPr>
          </a:p>
        </p:txBody>
      </p:sp>
      <p:pic>
        <p:nvPicPr>
          <p:cNvPr id="2050" name="Picture 2" descr="Оформление детского сада * Просмотр темы - Таблички на кабинеты в детском сад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39" r="-577" b="5335"/>
          <a:stretch/>
        </p:blipFill>
        <p:spPr bwMode="auto">
          <a:xfrm>
            <a:off x="1129472" y="4581128"/>
            <a:ext cx="6991971" cy="2069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allery For Smart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4"/>
          <a:stretch/>
        </p:blipFill>
        <p:spPr bwMode="auto">
          <a:xfrm>
            <a:off x="466758" y="1018455"/>
            <a:ext cx="3152506" cy="31471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Ноты - Ольга Васильевна Смирно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46" y="835048"/>
            <a:ext cx="4874798" cy="383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6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лако 13"/>
          <p:cNvSpPr/>
          <p:nvPr/>
        </p:nvSpPr>
        <p:spPr>
          <a:xfrm>
            <a:off x="1979712" y="3140968"/>
            <a:ext cx="5113637" cy="2376264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К. ДЕБЮССИ</a:t>
            </a:r>
          </a:p>
          <a:p>
            <a:pPr algn="ctr"/>
            <a:r>
              <a:rPr lang="ru-RU" sz="3200" dirty="0" smtClean="0"/>
              <a:t>«ЛУННЫЙ СВЕТ»</a:t>
            </a:r>
            <a:endParaRPr lang="ru-RU" sz="3200" dirty="0"/>
          </a:p>
        </p:txBody>
      </p:sp>
      <p:pic>
        <p:nvPicPr>
          <p:cNvPr id="15" name="Рисунок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3" t="8000" r="9176" b="10588"/>
          <a:stretch/>
        </p:blipFill>
        <p:spPr bwMode="auto">
          <a:xfrm>
            <a:off x="3923929" y="5327073"/>
            <a:ext cx="1440159" cy="1512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Облако 7"/>
          <p:cNvSpPr/>
          <p:nvPr/>
        </p:nvSpPr>
        <p:spPr>
          <a:xfrm>
            <a:off x="0" y="456293"/>
            <a:ext cx="4788024" cy="2376264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П.И.ЧАЙКОВСКИЙ</a:t>
            </a:r>
          </a:p>
          <a:p>
            <a:pPr algn="ctr"/>
            <a:r>
              <a:rPr lang="ru-RU" sz="2400" dirty="0" smtClean="0"/>
              <a:t>«ОСЕННЯЯ ПЕСНЯ»</a:t>
            </a:r>
            <a:endParaRPr lang="ru-RU" sz="2400" dirty="0"/>
          </a:p>
        </p:txBody>
      </p:sp>
      <p:pic>
        <p:nvPicPr>
          <p:cNvPr id="1036" name="Picture 12" descr="Animated Gif Smiley Emoticon - Viewing Galler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1" t="10659" r="9005" b="11347"/>
          <a:stretch/>
        </p:blipFill>
        <p:spPr bwMode="auto">
          <a:xfrm>
            <a:off x="179512" y="2031053"/>
            <a:ext cx="1714667" cy="16923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лако 3"/>
          <p:cNvSpPr/>
          <p:nvPr/>
        </p:nvSpPr>
        <p:spPr>
          <a:xfrm>
            <a:off x="4501061" y="379837"/>
            <a:ext cx="4464496" cy="237626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А. ВИВАЛЬДИ </a:t>
            </a:r>
          </a:p>
          <a:p>
            <a:pPr algn="ctr"/>
            <a:r>
              <a:rPr lang="ru-RU" sz="3200" dirty="0" smtClean="0"/>
              <a:t>«ВЕСНА»</a:t>
            </a:r>
            <a:endParaRPr lang="ru-RU" sz="3200" dirty="0"/>
          </a:p>
        </p:txBody>
      </p:sp>
      <p:pic>
        <p:nvPicPr>
          <p:cNvPr id="1026" name="Picture 2" descr="Shocked Face Emot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065" y="1773885"/>
            <a:ext cx="1655115" cy="165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5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358" y="1052736"/>
            <a:ext cx="835292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ЖУРНАЛ ЭКСПЕРИМЕНТАЛЬНОЙ </a:t>
            </a:r>
            <a:r>
              <a:rPr lang="ru-RU" sz="2400" b="1" dirty="0" smtClean="0"/>
              <a:t>РАБОТЫ</a:t>
            </a:r>
          </a:p>
          <a:p>
            <a:pPr algn="ctr"/>
            <a:endParaRPr lang="ru-RU" sz="2400" b="1" dirty="0"/>
          </a:p>
          <a:p>
            <a:endParaRPr lang="ru-RU" dirty="0"/>
          </a:p>
          <a:p>
            <a:r>
              <a:rPr lang="ru-RU" sz="2800" dirty="0"/>
              <a:t>Фамилия, и</a:t>
            </a:r>
            <a:r>
              <a:rPr lang="ru-RU" sz="2800" dirty="0" smtClean="0"/>
              <a:t>мя:_____________________________</a:t>
            </a:r>
          </a:p>
          <a:p>
            <a:endParaRPr lang="ru-RU" sz="2800" dirty="0"/>
          </a:p>
          <a:p>
            <a:r>
              <a:rPr lang="ru-RU" sz="2800" dirty="0"/>
              <a:t>Место: музыкальная </a:t>
            </a:r>
            <a:r>
              <a:rPr lang="ru-RU" sz="2800" dirty="0" smtClean="0"/>
              <a:t>лаборатория</a:t>
            </a:r>
          </a:p>
          <a:p>
            <a:endParaRPr lang="ru-RU" sz="2800" dirty="0"/>
          </a:p>
          <a:p>
            <a:r>
              <a:rPr lang="ru-RU" sz="2800" dirty="0" smtClean="0"/>
              <a:t>Дата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Тема исследования:  МУЗЫКАЛЬНАЯ  РЕЧЬ</a:t>
            </a:r>
          </a:p>
        </p:txBody>
      </p:sp>
    </p:spTree>
    <p:extLst>
      <p:ext uri="{BB962C8B-B14F-4D97-AF65-F5344CB8AC3E}">
        <p14:creationId xmlns:p14="http://schemas.microsoft.com/office/powerpoint/2010/main" val="26629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атериалы за 04.02.2013 &quot; Электронный журнал. Советы родителям, игры для мальчиков и девочек, игрушки, отдых и путешествия, ку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06" y="296238"/>
            <a:ext cx="4298624" cy="28800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ummer-breath - Эфир - страница 10939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6238"/>
            <a:ext cx="3960440" cy="2981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peaking Club &quot;The smartest&quot; for kids! Новости от Oxford English Academy Дети Партнеры и скидки Клуб Владмамы - максимальные с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06" y="3454719"/>
            <a:ext cx="4464496" cy="3075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EGAN-MAGIC.RU Магия MEGAN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88506"/>
            <a:ext cx="4021164" cy="3015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УСТНАЯ  РЕЧЬ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7729" y="4365104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МУЗЫКАЛЬНАЯ РЕЧЬ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7775" y="216657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ТЕКСТ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27775" y="1043444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МУЗЫКАЛЬНОЕ ПРОИЗВЕДЕНИЕ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42059" y="217395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ПРЕДЛОЖЕНИЕ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42059" y="2951946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МУЗЫКАЛЬНЫЕ ПРЕДЛОЖЕНИЯ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233651" y="4812939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СЛОВА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68328" y="558924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МУЗЫКАЛЬНЫЕ СЛОВА</a:t>
            </a:r>
            <a:endParaRPr lang="ru-RU" sz="28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779912" y="580037"/>
            <a:ext cx="1966802" cy="9404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874506" y="1705164"/>
            <a:ext cx="1479033" cy="265994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53539" y="4103494"/>
            <a:ext cx="278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МЕЛОДИЯ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19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УСТНАЯ  РЕЧЬ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7729" y="4365104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МУЗЫКАЛЬНАЯ РЕЧЬ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40466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ТЕКСТ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020042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МУЗЫКАЛЬНОЕ ПРОИЗВЕДЕНИЕ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17870" y="219017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ПРЕДЛОЖЕНИЕ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76905" y="2951946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МУЗЫКАЛЬНЫЕ ПРЕДЛОЖЕНИЯ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46251" y="4903713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СЛОВА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74787" y="5442322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МУЗЫКАЛЬНЫЕ СЛОВА</a:t>
            </a:r>
            <a:endParaRPr lang="ru-RU" sz="28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707904" y="764704"/>
            <a:ext cx="2016224" cy="940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874506" y="2074495"/>
            <a:ext cx="1267553" cy="22906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851920" y="3762037"/>
            <a:ext cx="1580015" cy="781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64088" y="4152854"/>
            <a:ext cx="268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МЕЛОДИЯ</a:t>
            </a:r>
            <a:endParaRPr lang="ru-RU" sz="28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3874506" y="4414464"/>
            <a:ext cx="2137654" cy="261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07904" y="1705164"/>
            <a:ext cx="1638347" cy="746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07904" y="1705164"/>
            <a:ext cx="2592288" cy="34601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874506" y="4797152"/>
            <a:ext cx="170560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1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2" y="252746"/>
            <a:ext cx="8424936" cy="635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3600" dirty="0" smtClean="0"/>
              <a:t>В НАЧАЛЕ УРОКА Я НЕ ЗНАЛ(А)…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endParaRPr lang="ru-RU" sz="3600" dirty="0" smtClean="0"/>
          </a:p>
          <a:p>
            <a:pPr>
              <a:lnSpc>
                <a:spcPct val="120000"/>
              </a:lnSpc>
            </a:pPr>
            <a:r>
              <a:rPr lang="ru-RU" sz="3600" dirty="0" smtClean="0"/>
              <a:t>2. НА СЛЕДУЮЩИХ УРОКАХ Я СМОГУ ПРИМЕНИТЬ ЗНАНИЯ О …</a:t>
            </a:r>
          </a:p>
          <a:p>
            <a:pPr>
              <a:lnSpc>
                <a:spcPct val="120000"/>
              </a:lnSpc>
            </a:pPr>
            <a:endParaRPr lang="ru-RU" sz="3600" dirty="0" smtClean="0"/>
          </a:p>
          <a:p>
            <a:pPr>
              <a:lnSpc>
                <a:spcPct val="120000"/>
              </a:lnSpc>
            </a:pPr>
            <a:r>
              <a:rPr lang="ru-RU" sz="3600" dirty="0" smtClean="0"/>
              <a:t>3. У МЕНЯ  ….  НАСТРОЕНИЕ,                Я ДОВОЛЕН (ЛЬНА) СВОИМИ ДОСТИЖЕНИЯМИ. СЕГОДНЯ Я ПОРАДУЮ СВОИХ РОДИТЕЛЕЙ.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575</TotalTime>
  <Words>105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Надежда Гомалеева</cp:lastModifiedBy>
  <cp:revision>25</cp:revision>
  <dcterms:created xsi:type="dcterms:W3CDTF">2015-02-07T20:20:53Z</dcterms:created>
  <dcterms:modified xsi:type="dcterms:W3CDTF">2016-01-29T08:26:47Z</dcterms:modified>
</cp:coreProperties>
</file>