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0" r:id="rId4"/>
    <p:sldId id="263" r:id="rId5"/>
    <p:sldId id="265" r:id="rId6"/>
    <p:sldId id="267" r:id="rId7"/>
    <p:sldId id="266" r:id="rId8"/>
    <p:sldId id="264" r:id="rId9"/>
    <p:sldId id="270" r:id="rId10"/>
    <p:sldId id="269" r:id="rId11"/>
    <p:sldId id="261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3E2EB"/>
    <a:srgbClr val="6ABAD0"/>
    <a:srgbClr val="473F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9993C-3119-4CE0-8BFE-03D79B39ED1A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F26DD-101F-4869-941F-2C01F4EE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528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26DD-101F-4869-941F-2C01F4EE28F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690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26DD-101F-4869-941F-2C01F4EE28F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1452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26DD-101F-4869-941F-2C01F4EE28F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145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8450-27F6-42C9-A674-126DDBB2B543}" type="datetime1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3FBB-2BCA-460C-9764-FF660BCDCB86}" type="datetime1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88B7-604B-4BBA-98FE-F2E614CD758D}" type="datetime1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97DD-6637-49B1-9EA8-A000DB2DF796}" type="datetime1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75E3-FD87-4511-8623-F64D0E46D9B0}" type="datetime1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A8F0-E30C-4C45-AF49-731644F987C0}" type="datetime1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7D00-8E17-4DCE-819E-26DDA527A31C}" type="datetime1">
              <a:rPr lang="ru-RU" smtClean="0"/>
              <a:pPr/>
              <a:t>29.02.2016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B72E-BBA2-4C27-A106-C337E4FBC4B2}" type="datetime1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6800-7EFF-4FC9-8976-7A65D16B6EC4}" type="datetime1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5DC5-CED6-4D4B-9064-A0EC41555575}" type="datetime1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5CE0-043A-4FB3-8A87-1A66F5A1929C}" type="datetime1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A9A59-5251-4824-BB56-AABE4977FD0E}" type="datetime1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-171400"/>
            <a:ext cx="39896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908720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Улыбнитесь </a:t>
            </a:r>
          </a:p>
          <a:p>
            <a:r>
              <a:rPr lang="ru-RU" sz="5400" b="1" i="1" dirty="0" smtClean="0">
                <a:solidFill>
                  <a:srgbClr val="C00000"/>
                </a:solidFill>
              </a:rPr>
              <a:t>миру!!!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441680"/>
            <a:ext cx="6408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entury" pitchFamily="18" charset="0"/>
                <a:ea typeface="Batang" pitchFamily="18" charset="-127"/>
                <a:cs typeface="Calibri" pitchFamily="34" charset="0"/>
              </a:rPr>
              <a:t>Выполнил:</a:t>
            </a:r>
            <a:endParaRPr lang="ru-RU" dirty="0" smtClean="0">
              <a:latin typeface="Century" pitchFamily="18" charset="0"/>
              <a:ea typeface="Batang" pitchFamily="18" charset="-127"/>
              <a:cs typeface="Calibri" pitchFamily="34" charset="0"/>
            </a:endParaRPr>
          </a:p>
          <a:p>
            <a:r>
              <a:rPr lang="ru-RU" dirty="0" smtClean="0">
                <a:latin typeface="Century" pitchFamily="18" charset="0"/>
                <a:ea typeface="Batang" pitchFamily="18" charset="-127"/>
                <a:cs typeface="Calibri" pitchFamily="34" charset="0"/>
              </a:rPr>
              <a:t>воспитанник старшей группы СП «Детский сад Березка» </a:t>
            </a:r>
            <a:br>
              <a:rPr lang="ru-RU" dirty="0" smtClean="0">
                <a:latin typeface="Century" pitchFamily="18" charset="0"/>
                <a:ea typeface="Batang" pitchFamily="18" charset="-127"/>
                <a:cs typeface="Calibri" pitchFamily="34" charset="0"/>
              </a:rPr>
            </a:br>
            <a:r>
              <a:rPr lang="ru-RU" dirty="0" smtClean="0">
                <a:latin typeface="Century" pitchFamily="18" charset="0"/>
                <a:ea typeface="Batang" pitchFamily="18" charset="-127"/>
                <a:cs typeface="Calibri" pitchFamily="34" charset="0"/>
              </a:rPr>
              <a:t>ГБОУ СОШ им. </a:t>
            </a:r>
            <a:r>
              <a:rPr lang="ru-RU" dirty="0" err="1" smtClean="0">
                <a:latin typeface="Century" pitchFamily="18" charset="0"/>
                <a:ea typeface="Batang" pitchFamily="18" charset="-127"/>
                <a:cs typeface="Calibri" pitchFamily="34" charset="0"/>
              </a:rPr>
              <a:t>В.С.Чекмасова</a:t>
            </a:r>
            <a:r>
              <a:rPr lang="ru-RU" dirty="0" smtClean="0">
                <a:latin typeface="Century" pitchFamily="18" charset="0"/>
                <a:ea typeface="Batang" pitchFamily="18" charset="-127"/>
                <a:cs typeface="Calibri" pitchFamily="34" charset="0"/>
              </a:rPr>
              <a:t>  с. Большое </a:t>
            </a:r>
            <a:r>
              <a:rPr lang="ru-RU" dirty="0" err="1" smtClean="0">
                <a:latin typeface="Century" pitchFamily="18" charset="0"/>
                <a:ea typeface="Batang" pitchFamily="18" charset="-127"/>
                <a:cs typeface="Calibri" pitchFamily="34" charset="0"/>
              </a:rPr>
              <a:t>Микушкино</a:t>
            </a:r>
            <a:endParaRPr lang="ru-RU" dirty="0" smtClean="0">
              <a:latin typeface="Century" pitchFamily="18" charset="0"/>
              <a:ea typeface="Batang" pitchFamily="18" charset="-127"/>
              <a:cs typeface="Calibri" pitchFamily="34" charset="0"/>
            </a:endParaRPr>
          </a:p>
          <a:p>
            <a:r>
              <a:rPr lang="ru-RU" dirty="0" smtClean="0">
                <a:latin typeface="Century" pitchFamily="18" charset="0"/>
                <a:ea typeface="Batang" pitchFamily="18" charset="-127"/>
                <a:cs typeface="Calibri" pitchFamily="34" charset="0"/>
              </a:rPr>
              <a:t>м.р. </a:t>
            </a:r>
            <a:r>
              <a:rPr lang="ru-RU" dirty="0" err="1" smtClean="0">
                <a:latin typeface="Century" pitchFamily="18" charset="0"/>
                <a:ea typeface="Batang" pitchFamily="18" charset="-127"/>
                <a:cs typeface="Calibri" pitchFamily="34" charset="0"/>
              </a:rPr>
              <a:t>Исаклинский</a:t>
            </a:r>
            <a:r>
              <a:rPr lang="ru-RU" dirty="0" smtClean="0">
                <a:latin typeface="Century" pitchFamily="18" charset="0"/>
                <a:ea typeface="Batang" pitchFamily="18" charset="-127"/>
                <a:cs typeface="Calibri" pitchFamily="34" charset="0"/>
              </a:rPr>
              <a:t> Самарской области</a:t>
            </a:r>
          </a:p>
          <a:p>
            <a:r>
              <a:rPr lang="ru-RU" b="1" dirty="0" smtClean="0">
                <a:latin typeface="Century" pitchFamily="18" charset="0"/>
                <a:ea typeface="Batang" pitchFamily="18" charset="-127"/>
                <a:cs typeface="Calibri" pitchFamily="34" charset="0"/>
              </a:rPr>
              <a:t>Яковлев Кирилл</a:t>
            </a:r>
            <a:endParaRPr lang="ru-RU" dirty="0" smtClean="0">
              <a:latin typeface="Century" pitchFamily="18" charset="0"/>
              <a:ea typeface="Batang" pitchFamily="18" charset="-127"/>
              <a:cs typeface="Calibri" pitchFamily="34" charset="0"/>
            </a:endParaRPr>
          </a:p>
          <a:p>
            <a:r>
              <a:rPr lang="ru-RU" b="1" dirty="0" smtClean="0">
                <a:latin typeface="Century" pitchFamily="18" charset="0"/>
                <a:ea typeface="Batang" pitchFamily="18" charset="-127"/>
                <a:cs typeface="Calibri" pitchFamily="34" charset="0"/>
              </a:rPr>
              <a:t> </a:t>
            </a:r>
            <a:endParaRPr lang="ru-RU" dirty="0" smtClean="0">
              <a:latin typeface="Century" pitchFamily="18" charset="0"/>
              <a:ea typeface="Batang" pitchFamily="18" charset="-127"/>
              <a:cs typeface="Calibri" pitchFamily="34" charset="0"/>
            </a:endParaRPr>
          </a:p>
          <a:p>
            <a:r>
              <a:rPr lang="ru-RU" b="1" dirty="0" smtClean="0">
                <a:latin typeface="Century" pitchFamily="18" charset="0"/>
                <a:ea typeface="Batang" pitchFamily="18" charset="-127"/>
                <a:cs typeface="Calibri" pitchFamily="34" charset="0"/>
              </a:rPr>
              <a:t>Руководитель:</a:t>
            </a:r>
            <a:endParaRPr lang="ru-RU" dirty="0" smtClean="0">
              <a:latin typeface="Century" pitchFamily="18" charset="0"/>
              <a:ea typeface="Batang" pitchFamily="18" charset="-127"/>
              <a:cs typeface="Calibri" pitchFamily="34" charset="0"/>
            </a:endParaRPr>
          </a:p>
          <a:p>
            <a:r>
              <a:rPr lang="ru-RU" dirty="0" smtClean="0">
                <a:latin typeface="Century" pitchFamily="18" charset="0"/>
                <a:ea typeface="Batang" pitchFamily="18" charset="-127"/>
                <a:cs typeface="Calibri" pitchFamily="34" charset="0"/>
              </a:rPr>
              <a:t>воспитатель СП «Детский сад Березка»</a:t>
            </a:r>
            <a:br>
              <a:rPr lang="ru-RU" dirty="0" smtClean="0">
                <a:latin typeface="Century" pitchFamily="18" charset="0"/>
                <a:ea typeface="Batang" pitchFamily="18" charset="-127"/>
                <a:cs typeface="Calibri" pitchFamily="34" charset="0"/>
              </a:rPr>
            </a:br>
            <a:r>
              <a:rPr lang="ru-RU" dirty="0" smtClean="0">
                <a:latin typeface="Century" pitchFamily="18" charset="0"/>
                <a:ea typeface="Batang" pitchFamily="18" charset="-127"/>
                <a:cs typeface="Calibri" pitchFamily="34" charset="0"/>
              </a:rPr>
              <a:t>ГБОУ СОШ им. </a:t>
            </a:r>
            <a:r>
              <a:rPr lang="ru-RU" dirty="0" err="1" smtClean="0">
                <a:latin typeface="Century" pitchFamily="18" charset="0"/>
                <a:ea typeface="Batang" pitchFamily="18" charset="-127"/>
                <a:cs typeface="Calibri" pitchFamily="34" charset="0"/>
              </a:rPr>
              <a:t>В.С.Чекмасова</a:t>
            </a:r>
            <a:r>
              <a:rPr lang="ru-RU" dirty="0" smtClean="0">
                <a:latin typeface="Century" pitchFamily="18" charset="0"/>
                <a:ea typeface="Batang" pitchFamily="18" charset="-127"/>
                <a:cs typeface="Calibri" pitchFamily="34" charset="0"/>
              </a:rPr>
              <a:t> с. </a:t>
            </a:r>
            <a:r>
              <a:rPr lang="ru-RU" dirty="0" err="1" smtClean="0">
                <a:latin typeface="Century" pitchFamily="18" charset="0"/>
                <a:ea typeface="Batang" pitchFamily="18" charset="-127"/>
                <a:cs typeface="Calibri" pitchFamily="34" charset="0"/>
              </a:rPr>
              <a:t>Б.Микушкино</a:t>
            </a:r>
            <a:endParaRPr lang="ru-RU" dirty="0" smtClean="0">
              <a:latin typeface="Century" pitchFamily="18" charset="0"/>
              <a:ea typeface="Batang" pitchFamily="18" charset="-127"/>
              <a:cs typeface="Calibri" pitchFamily="34" charset="0"/>
            </a:endParaRPr>
          </a:p>
          <a:p>
            <a:r>
              <a:rPr lang="ru-RU" b="1" dirty="0" smtClean="0">
                <a:latin typeface="Century" pitchFamily="18" charset="0"/>
                <a:ea typeface="Batang" pitchFamily="18" charset="-127"/>
                <a:cs typeface="Calibri" pitchFamily="34" charset="0"/>
              </a:rPr>
              <a:t>Захарова Г.Л.</a:t>
            </a:r>
            <a:endParaRPr lang="ru-RU" dirty="0" smtClean="0">
              <a:latin typeface="Century" pitchFamily="18" charset="0"/>
              <a:ea typeface="Batang" pitchFamily="18" charset="-127"/>
              <a:cs typeface="Calibri" pitchFamily="34" charset="0"/>
            </a:endParaRPr>
          </a:p>
          <a:p>
            <a:r>
              <a:rPr lang="ru-RU" dirty="0" smtClean="0">
                <a:latin typeface="Century" pitchFamily="18" charset="0"/>
                <a:cs typeface="Calibri" pitchFamily="34" charset="0"/>
              </a:rPr>
              <a:t>.</a:t>
            </a:r>
            <a:endParaRPr lang="ru-RU" dirty="0">
              <a:latin typeface="Century" pitchFamily="18" charset="0"/>
              <a:cs typeface="Calibri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Segoe Script" pitchFamily="34" charset="0"/>
              </a:rPr>
              <a:t>Такие разные улыбки</a:t>
            </a:r>
            <a:endParaRPr lang="ru-RU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25602" name="Picture 2" descr="C:\Users\Галина\Desktop\фото\152CDPFQ\S152001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A7179"/>
              </a:clrFrom>
              <a:clrTo>
                <a:srgbClr val="5A7179">
                  <a:alpha val="0"/>
                </a:srgbClr>
              </a:clrTo>
            </a:clrChange>
          </a:blip>
          <a:srcRect l="6000" r="22000" b="-4000"/>
          <a:stretch>
            <a:fillRect/>
          </a:stretch>
        </p:blipFill>
        <p:spPr bwMode="auto">
          <a:xfrm>
            <a:off x="467544" y="908720"/>
            <a:ext cx="1872208" cy="2028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C:\Users\Галина\Desktop\фото\152CDPFQ\S1520015.JPG"/>
          <p:cNvPicPr>
            <a:picLocks noChangeAspect="1" noChangeArrowheads="1"/>
          </p:cNvPicPr>
          <p:nvPr/>
        </p:nvPicPr>
        <p:blipFill>
          <a:blip r:embed="rId3" cstate="print"/>
          <a:srcRect l="12220" t="6742" r="47327" b="22466"/>
          <a:stretch>
            <a:fillRect/>
          </a:stretch>
        </p:blipFill>
        <p:spPr bwMode="auto">
          <a:xfrm>
            <a:off x="5364088" y="4293096"/>
            <a:ext cx="1735050" cy="227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C:\Users\Галина\Desktop\фото\152CDPFQ\S1520017.JPG"/>
          <p:cNvPicPr>
            <a:picLocks noChangeAspect="1" noChangeArrowheads="1"/>
          </p:cNvPicPr>
          <p:nvPr/>
        </p:nvPicPr>
        <p:blipFill>
          <a:blip r:embed="rId4" cstate="print"/>
          <a:srcRect l="6768" t="13535" r="52627" b="16533"/>
          <a:stretch>
            <a:fillRect/>
          </a:stretch>
        </p:blipFill>
        <p:spPr bwMode="auto">
          <a:xfrm>
            <a:off x="7199784" y="4346721"/>
            <a:ext cx="1944216" cy="2511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 descr="C:\Users\Галина\Desktop\фото\152CDPFQ\S1520019.JPG"/>
          <p:cNvPicPr>
            <a:picLocks noChangeAspect="1" noChangeArrowheads="1"/>
          </p:cNvPicPr>
          <p:nvPr/>
        </p:nvPicPr>
        <p:blipFill>
          <a:blip r:embed="rId5" cstate="print"/>
          <a:srcRect l="8614" t="25841" r="7404"/>
          <a:stretch>
            <a:fillRect/>
          </a:stretch>
        </p:blipFill>
        <p:spPr bwMode="auto">
          <a:xfrm>
            <a:off x="1763688" y="3068960"/>
            <a:ext cx="2808312" cy="1859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I:\Мои документы\ФОТО\S1200028.JPG"/>
          <p:cNvPicPr>
            <a:picLocks noChangeAspect="1" noChangeArrowheads="1"/>
          </p:cNvPicPr>
          <p:nvPr/>
        </p:nvPicPr>
        <p:blipFill>
          <a:blip r:embed="rId6" cstate="print"/>
          <a:srcRect l="32391" t="9779" r="49372" b="58956"/>
          <a:stretch>
            <a:fillRect/>
          </a:stretch>
        </p:blipFill>
        <p:spPr bwMode="auto">
          <a:xfrm>
            <a:off x="7199784" y="0"/>
            <a:ext cx="1944216" cy="24997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7" name="Picture 7" descr="G:\ФОТО\фото Д\7 июля 2010\SDC12680.JPG"/>
          <p:cNvPicPr>
            <a:picLocks noChangeAspect="1" noChangeArrowheads="1"/>
          </p:cNvPicPr>
          <p:nvPr/>
        </p:nvPicPr>
        <p:blipFill>
          <a:blip r:embed="rId7" cstate="print"/>
          <a:srcRect l="5113" t="3801" r="72837" b="58400"/>
          <a:stretch>
            <a:fillRect/>
          </a:stretch>
        </p:blipFill>
        <p:spPr bwMode="auto">
          <a:xfrm>
            <a:off x="395536" y="4265712"/>
            <a:ext cx="2016224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Picture 8" descr="G:\ФОТО\фото Д\осенний бал в музыкальном королевстве\100_3817.JPG"/>
          <p:cNvPicPr>
            <a:picLocks noChangeAspect="1" noChangeArrowheads="1"/>
          </p:cNvPicPr>
          <p:nvPr/>
        </p:nvPicPr>
        <p:blipFill>
          <a:blip r:embed="rId8" cstate="print"/>
          <a:srcRect l="65055" t="28382" r="15258" b="37648"/>
          <a:stretch>
            <a:fillRect/>
          </a:stretch>
        </p:blipFill>
        <p:spPr bwMode="auto">
          <a:xfrm>
            <a:off x="6732240" y="2276872"/>
            <a:ext cx="1800200" cy="23296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9" name="Picture 9" descr="C:\Users\Галина\Desktop\фото\151CDPFQ\S1510003.JPG"/>
          <p:cNvPicPr>
            <a:picLocks noChangeAspect="1" noChangeArrowheads="1"/>
          </p:cNvPicPr>
          <p:nvPr/>
        </p:nvPicPr>
        <p:blipFill>
          <a:blip r:embed="rId9" cstate="print"/>
          <a:srcRect l="8792" r="24720" b="7940"/>
          <a:stretch>
            <a:fillRect/>
          </a:stretch>
        </p:blipFill>
        <p:spPr bwMode="auto">
          <a:xfrm>
            <a:off x="2699792" y="1196752"/>
            <a:ext cx="1872208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1" name="Picture 11" descr="C:\Users\Галина\Desktop\фото\151CDPFQ\S1510005.JPG"/>
          <p:cNvPicPr>
            <a:picLocks noChangeAspect="1" noChangeArrowheads="1"/>
          </p:cNvPicPr>
          <p:nvPr/>
        </p:nvPicPr>
        <p:blipFill>
          <a:blip r:embed="rId10" cstate="print"/>
          <a:srcRect l="2160" t="18107" r="69491" b="32282"/>
          <a:stretch>
            <a:fillRect/>
          </a:stretch>
        </p:blipFill>
        <p:spPr bwMode="auto">
          <a:xfrm>
            <a:off x="4572000" y="1196752"/>
            <a:ext cx="2304256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3" name="Picture 13" descr="C:\Users\Галина\Desktop\фото\152CDPFQ\S1520008.JPG"/>
          <p:cNvPicPr>
            <a:picLocks noChangeAspect="1" noChangeArrowheads="1"/>
          </p:cNvPicPr>
          <p:nvPr/>
        </p:nvPicPr>
        <p:blipFill>
          <a:blip r:embed="rId11" cstate="print"/>
          <a:srcRect l="56201" t="51181" r="26966" b="16926"/>
          <a:stretch>
            <a:fillRect/>
          </a:stretch>
        </p:blipFill>
        <p:spPr bwMode="auto">
          <a:xfrm>
            <a:off x="2771800" y="4913784"/>
            <a:ext cx="165618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4" name="Picture 14" descr="C:\Users\Галина\Desktop\фото\ф\IMG_4892.JPG"/>
          <p:cNvPicPr>
            <a:picLocks noChangeAspect="1" noChangeArrowheads="1"/>
          </p:cNvPicPr>
          <p:nvPr/>
        </p:nvPicPr>
        <p:blipFill>
          <a:blip r:embed="rId12" cstate="print"/>
          <a:srcRect l="5443" r="68611" b="59919"/>
          <a:stretch>
            <a:fillRect/>
          </a:stretch>
        </p:blipFill>
        <p:spPr bwMode="auto">
          <a:xfrm>
            <a:off x="179512" y="2708920"/>
            <a:ext cx="1656184" cy="19109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7650"/>
            <a:ext cx="9144000" cy="5998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4725144"/>
            <a:ext cx="7416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i="1" dirty="0" smtClean="0">
                <a:solidFill>
                  <a:srgbClr val="C00000"/>
                </a:solidFill>
              </a:rPr>
              <a:t>Спасибо!</a:t>
            </a:r>
            <a:endParaRPr lang="ru-RU" sz="11500" i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Правда ли что от нашего настроения зависит настроение окружающих нас людей?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5445224"/>
            <a:ext cx="67799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Segoe Script" pitchFamily="34" charset="0"/>
                <a:ea typeface="Times New Roman" pitchFamily="18" charset="0"/>
                <a:cs typeface="Arial" pitchFamily="34" charset="0"/>
              </a:rPr>
              <a:t>Человек радуется, когда у него есть хорошие друзья, интересная работа, если ты к человеку с добром и улыбкой, то и  тебе в ответ улыбнутся.</a:t>
            </a:r>
            <a:endParaRPr lang="ru-RU" b="1" dirty="0" smtClean="0">
              <a:solidFill>
                <a:prstClr val="black"/>
              </a:solidFill>
              <a:latin typeface="Segoe Script" pitchFamily="34" charset="0"/>
              <a:cs typeface="Arial" pitchFamily="34" charset="0"/>
            </a:endParaRPr>
          </a:p>
        </p:txBody>
      </p:sp>
      <p:pic>
        <p:nvPicPr>
          <p:cNvPr id="10242" name="Picture 2" descr="C:\Users\Галина\Desktop\фото\151CDPFQ\S151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2060848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Галина\Desktop\фото\151CDPFQ\S151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2936"/>
            <a:ext cx="3199904" cy="239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484784"/>
            <a:ext cx="8568952" cy="4963690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Улыбка - мимика лица, </a:t>
            </a:r>
          </a:p>
          <a:p>
            <a:pPr lvl="0" algn="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губ языка или глаз, </a:t>
            </a:r>
          </a:p>
          <a:p>
            <a:pPr lvl="0" algn="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показывающая расположение к смеху или выражающая привет, удовольствие либо иронию, насмешку.</a:t>
            </a:r>
            <a:endParaRPr lang="ru-RU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6632"/>
            <a:ext cx="8568952" cy="1296144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Большой толковый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словарь современного русского языка</a:t>
            </a:r>
            <a:r>
              <a:rPr lang="ru-RU" sz="2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Д.Н. Ушаков: 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-315416"/>
            <a:ext cx="2341172" cy="2664296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6" name="Picture 2" descr="C:\Users\Галина\Pictures\22787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844824"/>
            <a:ext cx="246293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Типы улыбок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87624" y="1916832"/>
            <a:ext cx="2376264" cy="1800200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Скругленный прямоугольник 16"/>
          <p:cNvSpPr/>
          <p:nvPr/>
        </p:nvSpPr>
        <p:spPr>
          <a:xfrm>
            <a:off x="5868144" y="1268760"/>
            <a:ext cx="2592288" cy="1837954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Скругленный прямоугольник 17"/>
          <p:cNvSpPr/>
          <p:nvPr/>
        </p:nvSpPr>
        <p:spPr>
          <a:xfrm>
            <a:off x="4283968" y="4005064"/>
            <a:ext cx="2448272" cy="1973607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Овал 18"/>
          <p:cNvSpPr/>
          <p:nvPr/>
        </p:nvSpPr>
        <p:spPr>
          <a:xfrm>
            <a:off x="2699792" y="3356992"/>
            <a:ext cx="2520280" cy="5760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Приветливая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695728" y="3068960"/>
            <a:ext cx="2448272" cy="4320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Отважная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51520" y="1052736"/>
            <a:ext cx="24482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Насмешливая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092280" y="4293096"/>
            <a:ext cx="1800200" cy="5040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Широкая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11560" y="4365104"/>
            <a:ext cx="2448272" cy="5040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Лукавая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156176" y="5733256"/>
            <a:ext cx="2448272" cy="4320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Защитная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051720" y="5661248"/>
            <a:ext cx="2088232" cy="5760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Блаженная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Ах, эти смешные истории…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21506" name="Picture 2" descr="C:\Users\Галина\Desktop\фото\151CDPFQ\S1510007.JPG"/>
          <p:cNvPicPr>
            <a:picLocks noChangeAspect="1" noChangeArrowheads="1"/>
          </p:cNvPicPr>
          <p:nvPr/>
        </p:nvPicPr>
        <p:blipFill>
          <a:blip r:embed="rId2" cstate="print"/>
          <a:srcRect l="1111" t="11253"/>
          <a:stretch>
            <a:fillRect/>
          </a:stretch>
        </p:blipFill>
        <p:spPr bwMode="auto">
          <a:xfrm>
            <a:off x="395536" y="4149080"/>
            <a:ext cx="3236245" cy="217824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1507" name="Picture 3" descr="C:\Users\Галина\Desktop\фото\151CDPFQ\S1510009.JPG"/>
          <p:cNvPicPr>
            <a:picLocks noChangeAspect="1" noChangeArrowheads="1"/>
          </p:cNvPicPr>
          <p:nvPr/>
        </p:nvPicPr>
        <p:blipFill>
          <a:blip r:embed="rId3" cstate="print"/>
          <a:srcRect l="7849" t="10466" r="16272"/>
          <a:stretch>
            <a:fillRect/>
          </a:stretch>
        </p:blipFill>
        <p:spPr bwMode="auto">
          <a:xfrm>
            <a:off x="1403648" y="1556792"/>
            <a:ext cx="3168352" cy="22322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145" name="Picture 1" descr="C:\Users\Галина\Desktop\фото\151CDPFQ\S1510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789040"/>
            <a:ext cx="3391925" cy="25439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Я вам тоже расскажу…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" name="Picture 4" descr="C:\Users\Галина\Desktop\фото\151CDPFQ\S1510002.JPG"/>
          <p:cNvPicPr>
            <a:picLocks noChangeAspect="1" noChangeArrowheads="1"/>
          </p:cNvPicPr>
          <p:nvPr/>
        </p:nvPicPr>
        <p:blipFill>
          <a:blip r:embed="rId2" cstate="print"/>
          <a:srcRect l="14718" t="11394" r="21188"/>
          <a:stretch>
            <a:fillRect/>
          </a:stretch>
        </p:blipFill>
        <p:spPr bwMode="auto">
          <a:xfrm>
            <a:off x="899592" y="1556792"/>
            <a:ext cx="2808312" cy="2911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1" name="Picture 1" descr="C:\Users\Галина\Desktop\фото\ф\IMG_5066.JPG"/>
          <p:cNvPicPr>
            <a:picLocks noChangeAspect="1" noChangeArrowheads="1"/>
          </p:cNvPicPr>
          <p:nvPr/>
        </p:nvPicPr>
        <p:blipFill>
          <a:blip r:embed="rId3" cstate="print"/>
          <a:srcRect t="15350" r="19073" b="8001"/>
          <a:stretch>
            <a:fillRect/>
          </a:stretch>
        </p:blipFill>
        <p:spPr bwMode="auto">
          <a:xfrm>
            <a:off x="5076056" y="2204864"/>
            <a:ext cx="3168352" cy="35194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Мы с другом придумали свои смайлики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2530" name="Picture 2" descr="C:\Users\Галина\Desktop\фото\ф\IMG_5088.JPG"/>
          <p:cNvPicPr>
            <a:picLocks noChangeAspect="1" noChangeArrowheads="1"/>
          </p:cNvPicPr>
          <p:nvPr/>
        </p:nvPicPr>
        <p:blipFill>
          <a:blip r:embed="rId2" cstate="print"/>
          <a:srcRect l="2204" t="31100" r="23291" b="16401"/>
          <a:stretch>
            <a:fillRect/>
          </a:stretch>
        </p:blipFill>
        <p:spPr bwMode="auto">
          <a:xfrm>
            <a:off x="251520" y="1700808"/>
            <a:ext cx="1944216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1" name="Picture 3" descr="C:\Users\Галина\Desktop\фото\ф\IMG_5082.JPG"/>
          <p:cNvPicPr>
            <a:picLocks noChangeAspect="1" noChangeArrowheads="1"/>
          </p:cNvPicPr>
          <p:nvPr/>
        </p:nvPicPr>
        <p:blipFill>
          <a:blip r:embed="rId3" cstate="print"/>
          <a:srcRect l="798" t="14300" r="-2013" b="4851"/>
          <a:stretch>
            <a:fillRect/>
          </a:stretch>
        </p:blipFill>
        <p:spPr bwMode="auto">
          <a:xfrm>
            <a:off x="323528" y="4077072"/>
            <a:ext cx="1952633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2532" name="Picture 4" descr="C:\Users\Галина\Desktop\фото\ф\IMG_5079.JPG"/>
          <p:cNvPicPr>
            <a:picLocks noChangeAspect="1" noChangeArrowheads="1"/>
          </p:cNvPicPr>
          <p:nvPr/>
        </p:nvPicPr>
        <p:blipFill>
          <a:blip r:embed="rId4" cstate="print"/>
          <a:srcRect l="2204" t="13251" r="19073" b="11150"/>
          <a:stretch>
            <a:fillRect/>
          </a:stretch>
        </p:blipFill>
        <p:spPr bwMode="auto">
          <a:xfrm>
            <a:off x="2411760" y="2276872"/>
            <a:ext cx="1736193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2533" name="Picture 5" descr="C:\Users\Галина\Pictures\hLaoqpvpr6U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15648" t="23472" r="13937" b="23716"/>
          <a:stretch>
            <a:fillRect/>
          </a:stretch>
        </p:blipFill>
        <p:spPr bwMode="auto">
          <a:xfrm>
            <a:off x="7319797" y="5489848"/>
            <a:ext cx="1824203" cy="1368152"/>
          </a:xfrm>
          <a:prstGeom prst="rect">
            <a:avLst/>
          </a:prstGeom>
          <a:noFill/>
        </p:spPr>
      </p:pic>
      <p:pic>
        <p:nvPicPr>
          <p:cNvPr id="4097" name="Picture 1" descr="C:\Users\Галина\Desktop\фото\151CDPFQ\S15100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2132856"/>
            <a:ext cx="1944216" cy="1656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099" name="Picture 3" descr="C:\Users\Галина\Desktop\фото\151CDPFQ\S1510022.JPG"/>
          <p:cNvPicPr>
            <a:picLocks noChangeAspect="1" noChangeArrowheads="1"/>
          </p:cNvPicPr>
          <p:nvPr/>
        </p:nvPicPr>
        <p:blipFill>
          <a:blip r:embed="rId7" cstate="print"/>
          <a:srcRect r="6029" b="4381"/>
          <a:stretch>
            <a:fillRect/>
          </a:stretch>
        </p:blipFill>
        <p:spPr bwMode="auto">
          <a:xfrm>
            <a:off x="5292080" y="3717032"/>
            <a:ext cx="2736304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100" name="Picture 4" descr="C:\Users\Галина\Desktop\фото\151CDPFQ\S1510023.JPG"/>
          <p:cNvPicPr>
            <a:picLocks noChangeAspect="1" noChangeArrowheads="1"/>
          </p:cNvPicPr>
          <p:nvPr/>
        </p:nvPicPr>
        <p:blipFill>
          <a:blip r:embed="rId8" cstate="print"/>
          <a:srcRect l="8233" r="6691" b="1203"/>
          <a:stretch>
            <a:fillRect/>
          </a:stretch>
        </p:blipFill>
        <p:spPr bwMode="auto">
          <a:xfrm>
            <a:off x="6732240" y="980728"/>
            <a:ext cx="2232248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484784"/>
            <a:ext cx="8568952" cy="4963690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6632"/>
            <a:ext cx="8568952" cy="1080120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«Дарю улыбку всем людям» </a:t>
            </a:r>
            <a:endParaRPr lang="ru-RU" sz="4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4090404"/>
            <a:ext cx="3312368" cy="2646101"/>
          </a:xfrm>
          <a:prstGeom prst="rect">
            <a:avLst/>
          </a:prstGeom>
        </p:spPr>
      </p:pic>
      <p:pic>
        <p:nvPicPr>
          <p:cNvPr id="3073" name="Picture 1" descr="C:\Users\Галина\Desktop\фото\152CDPFQ\S152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1" y="1628800"/>
            <a:ext cx="3312369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C:\Users\Галина\Desktop\фото\152CDPFQ\S152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077072"/>
            <a:ext cx="3024336" cy="2268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Users\Галина\Desktop\фото\152CDPFQ\S1520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628800"/>
            <a:ext cx="3343920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7450996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484784"/>
            <a:ext cx="8568952" cy="4963690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6632"/>
            <a:ext cx="8568952" cy="1080120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«Дарю улыбку всем людям» </a:t>
            </a:r>
            <a:endParaRPr lang="ru-RU" sz="4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1198" y="3883570"/>
            <a:ext cx="3571282" cy="2852936"/>
          </a:xfrm>
          <a:prstGeom prst="rect">
            <a:avLst/>
          </a:prstGeom>
        </p:spPr>
      </p:pic>
      <p:pic>
        <p:nvPicPr>
          <p:cNvPr id="3076" name="Picture 4" descr="C:\Users\Галина\Desktop\фото\152CDPFQ\S152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682806"/>
            <a:ext cx="2808312" cy="2106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10" name="Picture 5" descr="C:\Users\Галина\Desktop\фото\152CDPFQ\S1520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861048"/>
            <a:ext cx="307234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1" name="Picture 6" descr="C:\Users\Галина\Desktop\фото\152CDPFQ\S1520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1700808"/>
            <a:ext cx="2911872" cy="2183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157450996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82d47a9c9bcd8c4f2f5c7f1a60cb2678ef1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149</Words>
  <Application>Microsoft Office PowerPoint</Application>
  <PresentationFormat>Экран (4:3)</PresentationFormat>
  <Paragraphs>48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Правда ли что от нашего настроения зависит настроение окружающих нас людей? </vt:lpstr>
      <vt:lpstr>Слайд 3</vt:lpstr>
      <vt:lpstr>Типы улыбок</vt:lpstr>
      <vt:lpstr>Ах, эти смешные истории…</vt:lpstr>
      <vt:lpstr>Я вам тоже расскажу…</vt:lpstr>
      <vt:lpstr>Мы с другом придумали свои смайлики</vt:lpstr>
      <vt:lpstr>Слайд 8</vt:lpstr>
      <vt:lpstr>Слайд 9</vt:lpstr>
      <vt:lpstr>Такие разные улыбки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Галина</cp:lastModifiedBy>
  <cp:revision>36</cp:revision>
  <dcterms:created xsi:type="dcterms:W3CDTF">2015-03-05T13:12:10Z</dcterms:created>
  <dcterms:modified xsi:type="dcterms:W3CDTF">2016-02-29T06:32:30Z</dcterms:modified>
</cp:coreProperties>
</file>