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91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00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44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3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27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36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3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8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97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2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1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2">
                <a:lumMod val="20000"/>
                <a:lumOff val="80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20C11-5A8D-4D05-82FF-1433ED3B66CF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21CCB-6385-4F28-ABB2-F19184B76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92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81" y="313890"/>
            <a:ext cx="11193437" cy="62302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31831" y="141668"/>
            <a:ext cx="758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ДЕКАРТОВАЯ СИСТЕМА КООРДИНАТ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4825" y="320675"/>
            <a:ext cx="11182350" cy="6874166"/>
            <a:chOff x="0" y="0"/>
            <a:chExt cx="12192000" cy="687416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0" y="4242583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743199" y="16166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3101662" y="16166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3434366" y="16166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4116946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760364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4451797" y="16166"/>
              <a:ext cx="6439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4770549" y="16166"/>
              <a:ext cx="6439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5104327" y="16166"/>
              <a:ext cx="6439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5869547" y="16166"/>
              <a:ext cx="6439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6276307" y="16166"/>
              <a:ext cx="6439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6676628" y="16166"/>
              <a:ext cx="6439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7076949" y="16166"/>
              <a:ext cx="6439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7457400" y="16166"/>
              <a:ext cx="6439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0" y="273743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0" y="1145212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0" y="1544459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0" y="799630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0" y="516295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1917945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0" y="2250649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0" y="2561889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0" y="2907472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0" y="3257347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0" y="3579320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0" y="3912025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0" y="4601045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0" y="4985264"/>
              <a:ext cx="1219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5479961" y="16166"/>
              <a:ext cx="6439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flipV="1">
              <a:off x="2382592" y="273743"/>
              <a:ext cx="0" cy="43273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V="1">
              <a:off x="2382592" y="4601045"/>
              <a:ext cx="4958366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Блок-схема: узел 33"/>
            <p:cNvSpPr/>
            <p:nvPr/>
          </p:nvSpPr>
          <p:spPr>
            <a:xfrm>
              <a:off x="2343954" y="4536650"/>
              <a:ext cx="115911" cy="11591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2781836" y="4444352"/>
              <a:ext cx="3086638" cy="298361"/>
              <a:chOff x="2781836" y="4444352"/>
              <a:chExt cx="3086638" cy="298361"/>
            </a:xfrm>
          </p:grpSpPr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2781836" y="445937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3101662" y="445937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3434366" y="445937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3756339" y="445937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4116946" y="445937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451797" y="445293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4760890" y="445293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5095741" y="445937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5469228" y="445937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5868474" y="4444352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35"/>
            <p:cNvGrpSpPr/>
            <p:nvPr/>
          </p:nvGrpSpPr>
          <p:grpSpPr>
            <a:xfrm>
              <a:off x="2252730" y="1145213"/>
              <a:ext cx="298361" cy="3086638"/>
              <a:chOff x="2252730" y="1145213"/>
              <a:chExt cx="298361" cy="3086638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 rot="16200000">
                <a:off x="2409423" y="4090183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16200000">
                <a:off x="2409423" y="3770357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16200000">
                <a:off x="2409423" y="3437653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16200000">
                <a:off x="2409423" y="3115680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16200000">
                <a:off x="2409423" y="2755073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16200000">
                <a:off x="2402983" y="2420222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16200000">
                <a:off x="2402983" y="2111129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16200000">
                <a:off x="2409423" y="1776278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rot="16200000">
                <a:off x="2409423" y="1402791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rot="16200000">
                <a:off x="2394398" y="1003545"/>
                <a:ext cx="0" cy="28333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140"/>
            <p:cNvSpPr txBox="1"/>
            <p:nvPr/>
          </p:nvSpPr>
          <p:spPr>
            <a:xfrm>
              <a:off x="1962693" y="840277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TextBox 141"/>
            <p:cNvSpPr txBox="1"/>
            <p:nvPr/>
          </p:nvSpPr>
          <p:spPr>
            <a:xfrm>
              <a:off x="1975841" y="1224498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9" name="TextBox 142"/>
            <p:cNvSpPr txBox="1"/>
            <p:nvPr/>
          </p:nvSpPr>
          <p:spPr>
            <a:xfrm>
              <a:off x="1975840" y="1608785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0" name="TextBox 145"/>
            <p:cNvSpPr txBox="1"/>
            <p:nvPr/>
          </p:nvSpPr>
          <p:spPr>
            <a:xfrm>
              <a:off x="1972085" y="1919889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TextBox 146"/>
            <p:cNvSpPr txBox="1"/>
            <p:nvPr/>
          </p:nvSpPr>
          <p:spPr>
            <a:xfrm>
              <a:off x="1961082" y="2267820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TextBox 147"/>
            <p:cNvSpPr txBox="1"/>
            <p:nvPr/>
          </p:nvSpPr>
          <p:spPr>
            <a:xfrm>
              <a:off x="1961083" y="2602467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TextBox 148"/>
            <p:cNvSpPr txBox="1"/>
            <p:nvPr/>
          </p:nvSpPr>
          <p:spPr>
            <a:xfrm>
              <a:off x="1961081" y="2936175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Box 149"/>
            <p:cNvSpPr txBox="1"/>
            <p:nvPr/>
          </p:nvSpPr>
          <p:spPr>
            <a:xfrm>
              <a:off x="1975840" y="3244334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Box 150"/>
            <p:cNvSpPr txBox="1"/>
            <p:nvPr/>
          </p:nvSpPr>
          <p:spPr>
            <a:xfrm>
              <a:off x="1973159" y="3577108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Box 151"/>
            <p:cNvSpPr txBox="1"/>
            <p:nvPr/>
          </p:nvSpPr>
          <p:spPr>
            <a:xfrm>
              <a:off x="1961080" y="3899214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Box 152"/>
            <p:cNvSpPr txBox="1"/>
            <p:nvPr/>
          </p:nvSpPr>
          <p:spPr>
            <a:xfrm>
              <a:off x="1994885" y="4465678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TextBox 154"/>
            <p:cNvSpPr txBox="1"/>
            <p:nvPr/>
          </p:nvSpPr>
          <p:spPr>
            <a:xfrm>
              <a:off x="2551091" y="4693414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TextBox 155"/>
            <p:cNvSpPr txBox="1"/>
            <p:nvPr/>
          </p:nvSpPr>
          <p:spPr>
            <a:xfrm>
              <a:off x="2904456" y="4714740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TextBox 156"/>
            <p:cNvSpPr txBox="1"/>
            <p:nvPr/>
          </p:nvSpPr>
          <p:spPr>
            <a:xfrm>
              <a:off x="3223209" y="4693414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" name="TextBox 157"/>
            <p:cNvSpPr txBox="1"/>
            <p:nvPr/>
          </p:nvSpPr>
          <p:spPr>
            <a:xfrm>
              <a:off x="3540355" y="4693414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TextBox 158"/>
            <p:cNvSpPr txBox="1"/>
            <p:nvPr/>
          </p:nvSpPr>
          <p:spPr>
            <a:xfrm>
              <a:off x="3891298" y="4693414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3" name="TextBox 159"/>
            <p:cNvSpPr txBox="1"/>
            <p:nvPr/>
          </p:nvSpPr>
          <p:spPr>
            <a:xfrm>
              <a:off x="4228297" y="4686974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4" name="TextBox 160"/>
            <p:cNvSpPr txBox="1"/>
            <p:nvPr/>
          </p:nvSpPr>
          <p:spPr>
            <a:xfrm>
              <a:off x="4545976" y="4676103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5" name="TextBox 161"/>
            <p:cNvSpPr txBox="1"/>
            <p:nvPr/>
          </p:nvSpPr>
          <p:spPr>
            <a:xfrm>
              <a:off x="4858562" y="4675029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6" name="TextBox 162"/>
            <p:cNvSpPr txBox="1"/>
            <p:nvPr/>
          </p:nvSpPr>
          <p:spPr>
            <a:xfrm>
              <a:off x="5231779" y="4714740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TextBox 163"/>
            <p:cNvSpPr txBox="1"/>
            <p:nvPr/>
          </p:nvSpPr>
          <p:spPr>
            <a:xfrm>
              <a:off x="5527995" y="4675029"/>
              <a:ext cx="515689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Блок-схема: узел 57"/>
            <p:cNvSpPr/>
            <p:nvPr/>
          </p:nvSpPr>
          <p:spPr>
            <a:xfrm>
              <a:off x="2692210" y="4175470"/>
              <a:ext cx="128789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9" name="Блок-схема: узел 58"/>
            <p:cNvSpPr/>
            <p:nvPr/>
          </p:nvSpPr>
          <p:spPr>
            <a:xfrm>
              <a:off x="3017284" y="3849845"/>
              <a:ext cx="128789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0" name="Блок-схема: узел 59"/>
            <p:cNvSpPr/>
            <p:nvPr/>
          </p:nvSpPr>
          <p:spPr>
            <a:xfrm>
              <a:off x="3395733" y="3502114"/>
              <a:ext cx="128789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1" name="Блок-схема: узел 60"/>
            <p:cNvSpPr/>
            <p:nvPr/>
          </p:nvSpPr>
          <p:spPr>
            <a:xfrm>
              <a:off x="3697044" y="3171422"/>
              <a:ext cx="128789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2" name="Блок-схема: узел 61"/>
            <p:cNvSpPr/>
            <p:nvPr/>
          </p:nvSpPr>
          <p:spPr>
            <a:xfrm>
              <a:off x="4078190" y="2834491"/>
              <a:ext cx="128789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3" name="Блок-схема: узел 62"/>
            <p:cNvSpPr/>
            <p:nvPr/>
          </p:nvSpPr>
          <p:spPr>
            <a:xfrm>
              <a:off x="4392768" y="2471803"/>
              <a:ext cx="128789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4" name="Блок-схема: узел 63"/>
            <p:cNvSpPr/>
            <p:nvPr/>
          </p:nvSpPr>
          <p:spPr>
            <a:xfrm>
              <a:off x="4712593" y="2188231"/>
              <a:ext cx="128789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5" name="Блок-схема: узел 64"/>
            <p:cNvSpPr/>
            <p:nvPr/>
          </p:nvSpPr>
          <p:spPr>
            <a:xfrm>
              <a:off x="5079640" y="1838527"/>
              <a:ext cx="128789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6" name="Блок-схема: узел 65"/>
            <p:cNvSpPr/>
            <p:nvPr/>
          </p:nvSpPr>
          <p:spPr>
            <a:xfrm>
              <a:off x="5411270" y="1465041"/>
              <a:ext cx="128789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857194" y="4040159"/>
            <a:ext cx="19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758159" y="2982916"/>
            <a:ext cx="19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136900" y="3715921"/>
            <a:ext cx="19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99699" y="2604769"/>
            <a:ext cx="19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66533" y="3347709"/>
            <a:ext cx="19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391325" y="2275557"/>
            <a:ext cx="19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05485" y="1655559"/>
            <a:ext cx="19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692334" y="1988155"/>
            <a:ext cx="19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6901" y="1278213"/>
            <a:ext cx="19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Широкоэкранный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2015-03-01T19:41:37Z</dcterms:created>
  <dcterms:modified xsi:type="dcterms:W3CDTF">2015-03-01T19:46:06Z</dcterms:modified>
</cp:coreProperties>
</file>