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6600FF"/>
    <a:srgbClr val="760000"/>
    <a:srgbClr val="2597FF"/>
    <a:srgbClr val="D68B1C"/>
    <a:srgbClr val="FF9E1D"/>
    <a:srgbClr val="253600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8246070" cy="122164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719575"/>
            <a:ext cx="7940660" cy="763525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08475" y="2512770"/>
            <a:ext cx="5335525" cy="388711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552579"/>
                </a:solidFill>
                <a:latin typeface="Baskerville Old Face" pitchFamily="18" charset="0"/>
              </a:rPr>
              <a:t>Dear friends,</a:t>
            </a:r>
          </a:p>
          <a:p>
            <a:pPr>
              <a:buNone/>
            </a:pPr>
            <a:r>
              <a:rPr lang="en-US" b="1" dirty="0" smtClean="0">
                <a:solidFill>
                  <a:srgbClr val="552579"/>
                </a:solidFill>
                <a:latin typeface="Baskerville Old Face" pitchFamily="18" charset="0"/>
              </a:rPr>
              <a:t>I’m Andrew Jones. I’m 10 years old,</a:t>
            </a:r>
          </a:p>
          <a:p>
            <a:pPr>
              <a:buNone/>
            </a:pPr>
            <a:r>
              <a:rPr lang="en-US" b="1" dirty="0" smtClean="0">
                <a:solidFill>
                  <a:srgbClr val="552579"/>
                </a:solidFill>
                <a:latin typeface="Baskerville Old Face" pitchFamily="18" charset="0"/>
              </a:rPr>
              <a:t>from Liverpool in the UK. </a:t>
            </a:r>
          </a:p>
          <a:p>
            <a:pPr>
              <a:buNone/>
            </a:pPr>
            <a:r>
              <a:rPr lang="en-US" b="1" dirty="0" smtClean="0">
                <a:solidFill>
                  <a:srgbClr val="552579"/>
                </a:solidFill>
                <a:latin typeface="Baskerville Old Face" pitchFamily="18" charset="0"/>
              </a:rPr>
              <a:t>I’ve got some questions about</a:t>
            </a:r>
          </a:p>
          <a:p>
            <a:pPr>
              <a:buNone/>
            </a:pPr>
            <a:r>
              <a:rPr lang="en-US" b="1" dirty="0" smtClean="0">
                <a:solidFill>
                  <a:srgbClr val="552579"/>
                </a:solidFill>
                <a:latin typeface="Baskerville Old Face" pitchFamily="18" charset="0"/>
              </a:rPr>
              <a:t>Russian schools…  </a:t>
            </a:r>
            <a:endParaRPr lang="ru-RU" b="1" dirty="0">
              <a:solidFill>
                <a:srgbClr val="552579"/>
              </a:solidFill>
            </a:endParaRPr>
          </a:p>
        </p:txBody>
      </p:sp>
      <p:pic>
        <p:nvPicPr>
          <p:cNvPr id="3074" name="Picture 2" descr="http://skripters.com/uploads/posts/2010-12/1291310461_bezimen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9245"/>
            <a:ext cx="3808475" cy="3359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7105" y="222195"/>
            <a:ext cx="8076895" cy="4581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Students Book, Spotlight on Russia</a:t>
            </a:r>
            <a:endParaRPr lang="en-US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670604" y="1138425"/>
            <a:ext cx="7177135" cy="503926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latin typeface="Baskerville Old Face" pitchFamily="18" charset="0"/>
              </a:rPr>
              <a:t>How old are Russian schoolchildren in Year 1?</a:t>
            </a:r>
          </a:p>
          <a:p>
            <a:pPr algn="l">
              <a:buNone/>
            </a:pPr>
            <a:r>
              <a:rPr lang="en-US" b="1" dirty="0" smtClean="0">
                <a:latin typeface="Baskerville Old Face" pitchFamily="18" charset="0"/>
              </a:rPr>
              <a:t>    How many years are there</a:t>
            </a:r>
            <a:r>
              <a:rPr lang="ru-RU" b="1" dirty="0" smtClean="0">
                <a:latin typeface="Baskerville Old Face" pitchFamily="18" charset="0"/>
              </a:rPr>
              <a:t> </a:t>
            </a:r>
            <a:r>
              <a:rPr lang="en-US" b="1" dirty="0" smtClean="0">
                <a:latin typeface="Baskerville Old Face" pitchFamily="18" charset="0"/>
              </a:rPr>
              <a:t>in Year 1?</a:t>
            </a:r>
          </a:p>
          <a:p>
            <a:pPr algn="l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algn="l"/>
            <a:r>
              <a:rPr lang="en-US" b="1" dirty="0" smtClean="0">
                <a:latin typeface="Baskerville Old Face" pitchFamily="18" charset="0"/>
              </a:rPr>
              <a:t>What about the teachers?</a:t>
            </a:r>
          </a:p>
          <a:p>
            <a:pPr algn="l"/>
            <a:endParaRPr lang="en-US" b="1" dirty="0" smtClean="0">
              <a:latin typeface="Baskerville Old Face" pitchFamily="18" charset="0"/>
            </a:endParaRPr>
          </a:p>
          <a:p>
            <a:pPr algn="l"/>
            <a:r>
              <a:rPr lang="en-US" b="1" dirty="0" smtClean="0">
                <a:latin typeface="Baskerville Old Face" pitchFamily="18" charset="0"/>
              </a:rPr>
              <a:t>What about lessons times and holidays?</a:t>
            </a:r>
          </a:p>
          <a:p>
            <a:pPr algn="l"/>
            <a:endParaRPr lang="en-US" b="1" dirty="0" smtClean="0">
              <a:latin typeface="Baskerville Old Face" pitchFamily="18" charset="0"/>
            </a:endParaRPr>
          </a:p>
          <a:p>
            <a:pPr algn="l"/>
            <a:r>
              <a:rPr lang="en-US" b="1" dirty="0" smtClean="0">
                <a:latin typeface="Baskerville Old Face" pitchFamily="18" charset="0"/>
              </a:rPr>
              <a:t>What school subjects do the children have in primary and in secondary school?</a:t>
            </a:r>
          </a:p>
          <a:p>
            <a:pPr algn="l"/>
            <a:endParaRPr lang="en-US" b="1" dirty="0" smtClean="0">
              <a:latin typeface="Baskerville Old Face" pitchFamily="18" charset="0"/>
            </a:endParaRPr>
          </a:p>
          <a:p>
            <a:pPr algn="l"/>
            <a:r>
              <a:rPr lang="en-US" b="1" dirty="0" smtClean="0">
                <a:latin typeface="Baskerville Old Face" pitchFamily="18" charset="0"/>
              </a:rPr>
              <a:t>Do children in Russian schools wear a uniform?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60" y="1291130"/>
            <a:ext cx="6871724" cy="7635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Questions for groups: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374" y="2360065"/>
            <a:ext cx="7787955" cy="427574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Group 1. </a:t>
            </a:r>
            <a:r>
              <a:rPr lang="en-US" sz="3600" b="1" dirty="0" smtClean="0">
                <a:latin typeface="Baskerville Old Face" panose="02020602080505020303" pitchFamily="18" charset="0"/>
              </a:rPr>
              <a:t>What </a:t>
            </a:r>
            <a:r>
              <a:rPr lang="en-US" sz="3600" b="1" dirty="0">
                <a:latin typeface="Baskerville Old Face" panose="02020602080505020303" pitchFamily="18" charset="0"/>
              </a:rPr>
              <a:t>is common between schools in Russia and in Britain?</a:t>
            </a:r>
            <a:endParaRPr lang="ru-RU" sz="36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Group 2. </a:t>
            </a:r>
            <a:r>
              <a:rPr lang="en-US" sz="3600" b="1" dirty="0" smtClean="0">
                <a:latin typeface="Baskerville Old Face" panose="02020602080505020303" pitchFamily="18" charset="0"/>
              </a:rPr>
              <a:t>How </a:t>
            </a:r>
            <a:r>
              <a:rPr lang="en-US" sz="3600" b="1" dirty="0">
                <a:latin typeface="Baskerville Old Face" panose="02020602080505020303" pitchFamily="18" charset="0"/>
              </a:rPr>
              <a:t>are schools in Russia and in Britain different?</a:t>
            </a:r>
            <a:endParaRPr lang="ru-RU" sz="36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Group 3. </a:t>
            </a:r>
            <a:r>
              <a:rPr lang="en-US" sz="3600" b="1" dirty="0" smtClean="0">
                <a:latin typeface="Baskerville Old Face" panose="02020602080505020303" pitchFamily="18" charset="0"/>
              </a:rPr>
              <a:t>Do </a:t>
            </a:r>
            <a:r>
              <a:rPr lang="en-US" sz="3600" b="1" dirty="0">
                <a:latin typeface="Baskerville Old Face" panose="02020602080505020303" pitchFamily="18" charset="0"/>
              </a:rPr>
              <a:t>you like your school?</a:t>
            </a:r>
            <a:endParaRPr lang="ru-RU" sz="36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Group 4. </a:t>
            </a:r>
            <a:r>
              <a:rPr lang="en-US" sz="3600" b="1" dirty="0" smtClean="0">
                <a:latin typeface="Baskerville Old Face" panose="02020602080505020303" pitchFamily="18" charset="0"/>
              </a:rPr>
              <a:t>Do </a:t>
            </a:r>
            <a:r>
              <a:rPr lang="en-US" sz="3600" b="1" dirty="0">
                <a:latin typeface="Baskerville Old Face" panose="02020602080505020303" pitchFamily="18" charset="0"/>
              </a:rPr>
              <a:t>you like schools in Britain?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68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670" y="1443835"/>
            <a:ext cx="8076895" cy="427574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/>
              <a:t>Group 1 </a:t>
            </a:r>
          </a:p>
          <a:p>
            <a:pPr algn="l"/>
            <a:r>
              <a:rPr lang="en-US" sz="6600" b="1" dirty="0" smtClean="0"/>
              <a:t>Group 2</a:t>
            </a:r>
          </a:p>
          <a:p>
            <a:pPr algn="l"/>
            <a:r>
              <a:rPr lang="en-US" sz="6600" b="1" dirty="0" smtClean="0"/>
              <a:t>Group 3</a:t>
            </a:r>
          </a:p>
          <a:p>
            <a:pPr algn="l"/>
            <a:r>
              <a:rPr lang="en-US" sz="6600" b="1" dirty="0" smtClean="0"/>
              <a:t>Group 4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CA4H5T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9540" y="2207360"/>
            <a:ext cx="3817625" cy="33595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162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Baskerville Old Face</vt:lpstr>
      <vt:lpstr>Calibri</vt:lpstr>
      <vt:lpstr>Office Theme</vt:lpstr>
      <vt:lpstr>Презентация PowerPoint</vt:lpstr>
      <vt:lpstr>Презентация PowerPoint</vt:lpstr>
      <vt:lpstr>Students Book, Spotlight on Russia</vt:lpstr>
      <vt:lpstr>Questions for groups:</vt:lpstr>
      <vt:lpstr>Презентация PowerPoint</vt:lpstr>
      <vt:lpstr>Презентация PowerPoint</vt:lpstr>
      <vt:lpstr>Slide Title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Ксюша</cp:lastModifiedBy>
  <cp:revision>68</cp:revision>
  <dcterms:created xsi:type="dcterms:W3CDTF">2013-08-21T19:17:07Z</dcterms:created>
  <dcterms:modified xsi:type="dcterms:W3CDTF">2016-02-14T19:05:59Z</dcterms:modified>
</cp:coreProperties>
</file>