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2" r:id="rId6"/>
    <p:sldId id="263" r:id="rId7"/>
    <p:sldId id="267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24" autoAdjust="0"/>
  </p:normalViewPr>
  <p:slideViewPr>
    <p:cSldViewPr>
      <p:cViewPr>
        <p:scale>
          <a:sx n="75" d="100"/>
          <a:sy n="75" d="100"/>
        </p:scale>
        <p:origin x="-64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3144-25A8-4CD6-8693-EA6E5133D286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71E50-77EA-4FD1-AD79-05B04E6948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123rf.com/" TargetMode="External"/><Relationship Id="rId2" Type="http://schemas.openxmlformats.org/officeDocument/2006/relationships/hyperlink" Target="http://zagadka.pro/slovo-8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8062664" cy="1944215"/>
          </a:xfrm>
        </p:spPr>
        <p:txBody>
          <a:bodyPr>
            <a:normAutofit fontScale="90000"/>
          </a:bodyPr>
          <a:lstStyle/>
          <a:p>
            <a:r>
              <a:rPr lang="ru-RU" sz="3100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Работу выполнила учитель начальных </a:t>
            </a:r>
            <a:r>
              <a:rPr lang="ru-RU" sz="3200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классов МБОУ </a:t>
            </a:r>
            <a:r>
              <a:rPr lang="ru-RU" sz="3200" cap="none" dirty="0" err="1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Духовщинская</a:t>
            </a:r>
            <a:r>
              <a:rPr lang="ru-RU" sz="3200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средняя школа имени П. К. Козлова </a:t>
            </a:r>
            <a:r>
              <a:rPr lang="ru-RU" sz="3200" cap="none" dirty="0" err="1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Каленикова</a:t>
            </a:r>
            <a:r>
              <a:rPr lang="ru-RU" sz="3200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Ирина </a:t>
            </a:r>
            <a:r>
              <a:rPr lang="ru-RU" sz="3200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Николаевна, высшая квалификационная категория, стаж 35 лет</a:t>
            </a:r>
            <a:r>
              <a:rPr lang="ru-RU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cap="none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rmAutofit/>
          </a:bodyPr>
          <a:lstStyle/>
          <a:p>
            <a:pPr algn="l"/>
            <a:r>
              <a:rPr lang="ru-RU" spc="-300" dirty="0" err="1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Умк</a:t>
            </a:r>
            <a:r>
              <a:rPr lang="ru-RU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«Начальная инновационная школа»</a:t>
            </a:r>
          </a:p>
          <a:p>
            <a:pPr algn="l"/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Окружающий мир» (автор </a:t>
            </a:r>
            <a:r>
              <a:rPr lang="ru-RU" cap="none" spc="-300" dirty="0" err="1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Самкова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В. </a:t>
            </a:r>
            <a:r>
              <a:rPr lang="ru-RU" cap="none" spc="-300" dirty="0" err="1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А.,Романова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Н.И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.) 2 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l"/>
            <a:r>
              <a:rPr lang="ru-RU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 к 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уроку: 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«Энергия и живые существа</a:t>
            </a:r>
            <a:r>
              <a:rPr lang="ru-RU" cap="none" spc="-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ЭНЕРГИЯ И ЖИВЫЕ СУЩЕСТВА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9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чего нужна энергия человеку?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9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Чем питаются растения?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9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получают энергию животные?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718884-Happy-Boy-Stock-Pho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04664"/>
            <a:ext cx="4577085" cy="626469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Энергичный </a:t>
            </a:r>
            <a:r>
              <a:rPr lang="ru-RU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человек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3968" y="1412776"/>
            <a:ext cx="4402832" cy="52565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44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ШУСТРЫЙ</a:t>
            </a:r>
          </a:p>
          <a:p>
            <a:pPr>
              <a:lnSpc>
                <a:spcPct val="110000"/>
              </a:lnSpc>
              <a:buNone/>
            </a:pPr>
            <a:r>
              <a:rPr lang="ru-RU" sz="44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БЫСТРЫЙ</a:t>
            </a:r>
          </a:p>
          <a:p>
            <a:pPr>
              <a:lnSpc>
                <a:spcPct val="110000"/>
              </a:lnSpc>
              <a:buNone/>
            </a:pPr>
            <a:r>
              <a:rPr lang="ru-RU" sz="44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ЮРКИЙ</a:t>
            </a:r>
          </a:p>
          <a:p>
            <a:pPr>
              <a:lnSpc>
                <a:spcPct val="110000"/>
              </a:lnSpc>
              <a:buNone/>
            </a:pPr>
            <a:r>
              <a:rPr lang="ru-RU" sz="44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СИЛЬНЫЙ</a:t>
            </a:r>
          </a:p>
          <a:p>
            <a:pPr>
              <a:lnSpc>
                <a:spcPct val="110000"/>
              </a:lnSpc>
              <a:buNone/>
            </a:pPr>
            <a:r>
              <a:rPr lang="ru-RU" sz="44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ПОДВИЖНЫЙ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Энергичный человек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sz="3900" b="1" spc="60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Способный активно двигаться, действовать с полной отдачей своих сил.</a:t>
            </a:r>
          </a:p>
          <a:p>
            <a:pPr>
              <a:lnSpc>
                <a:spcPct val="110000"/>
              </a:lnSpc>
            </a:pPr>
            <a:r>
              <a:rPr lang="ru-RU" sz="3900" b="1" spc="60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Выражающий деятельную силу, активность.</a:t>
            </a:r>
          </a:p>
          <a:p>
            <a:pPr>
              <a:lnSpc>
                <a:spcPct val="110000"/>
              </a:lnSpc>
            </a:pPr>
            <a:r>
              <a:rPr lang="ru-RU" sz="3900" b="1" spc="60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Решительный, настойчивый.</a:t>
            </a:r>
          </a:p>
          <a:p>
            <a:pPr>
              <a:lnSpc>
                <a:spcPct val="110000"/>
              </a:lnSpc>
              <a:buNone/>
            </a:pPr>
            <a:endParaRPr lang="ru-RU" b="1" spc="600" dirty="0" smtClean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sunflower_0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95936" y="1268760"/>
            <a:ext cx="4896544" cy="5040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подсолнух</a:t>
            </a:r>
            <a:endParaRPr lang="ru-RU" sz="6000" spc="6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44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Выросло из зёрнышка золотое солнышко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Закончи фразу: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Autofit/>
          </a:bodyPr>
          <a:lstStyle/>
          <a:p>
            <a:r>
              <a:rPr lang="ru-RU" sz="36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Сегодня на уроке я научился…</a:t>
            </a:r>
          </a:p>
          <a:p>
            <a:r>
              <a:rPr lang="ru-RU" sz="36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Мне понравилось…</a:t>
            </a:r>
          </a:p>
          <a:p>
            <a:r>
              <a:rPr lang="ru-RU" sz="36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Было интересно…</a:t>
            </a:r>
          </a:p>
          <a:p>
            <a:r>
              <a:rPr lang="ru-RU" sz="36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Знания, полученные на уроке пригодятся мне…</a:t>
            </a:r>
          </a:p>
          <a:p>
            <a:r>
              <a:rPr lang="ru-RU" sz="36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Своей работой на уроке я … (доволен или нет -  почему).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ru-RU" sz="7200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БЛАГОДАРЮ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РАБОТУ </a:t>
            </a:r>
          </a:p>
          <a:p>
            <a:pPr algn="ctr">
              <a:buNone/>
            </a:pPr>
            <a:r>
              <a:rPr lang="ru-RU" sz="8000" b="1" spc="6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УРОКЕ</a:t>
            </a:r>
            <a:endParaRPr lang="ru-RU" sz="8000" spc="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Самкова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 В.А., Романова Н. И. Окружающий мир. Учебник для 1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кл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. - М. : «Русское слово», 2011.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Ефремова Т. Ф. Современный толковый словарь русского языка: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В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3 т. — М.: АСТ,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Астрель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Харвест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2006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[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Электронный ресурс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]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.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– URL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Microsoft YaHei" charset="-122"/>
              </a:rPr>
              <a:t>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hlinkClick r:id="rId2"/>
              </a:rPr>
              <a:t>http://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hlinkClick r:id="rId2"/>
              </a:rPr>
              <a:t>zagadka.pro/slovo-88.html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Картинка мальчика.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[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Электронный ресурс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]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.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– URL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://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ru.123rf.com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Картинка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подсолнуха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.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[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Электронный ресурс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]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.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– URL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Microsoft YaHei" charset="-122"/>
              </a:rPr>
              <a:t>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https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://www.google.ru/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5D82D5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190</Words>
  <Application>Microsoft Office PowerPoint</Application>
  <PresentationFormat>Экран (4:3)</PresentationFormat>
  <Paragraphs>36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Работу выполнила учитель начальных классов МБОУ Духовщинская средняя школа имени П. К. Козлова Каленикова Ирина Николаевна, высшая квалификационная категория, стаж 35 лет </vt:lpstr>
      <vt:lpstr>ЭНЕРГИЯ И ЖИВЫЕ СУЩЕСТВА</vt:lpstr>
      <vt:lpstr>    Энергичный человек</vt:lpstr>
      <vt:lpstr>Энергичный человек</vt:lpstr>
      <vt:lpstr>подсолнух</vt:lpstr>
      <vt:lpstr>Закончи фразу:</vt:lpstr>
      <vt:lpstr>БЛАГОДАРЮ</vt:lpstr>
      <vt:lpstr>Источники: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Работу выполнила учитель начальных классов МБОУ Духовщинская средняя школа</dc:title>
  <dc:creator>Ivan Ivanov</dc:creator>
  <cp:lastModifiedBy>Ivan Ivanov</cp:lastModifiedBy>
  <cp:revision>52</cp:revision>
  <dcterms:created xsi:type="dcterms:W3CDTF">2016-02-22T07:03:34Z</dcterms:created>
  <dcterms:modified xsi:type="dcterms:W3CDTF">2016-02-23T12:31:56Z</dcterms:modified>
</cp:coreProperties>
</file>