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2/25/2016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2/25/2016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2/25/2016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 smtClean="0"/>
              <a:t>Фото мини-проекта </a:t>
            </a:r>
            <a:r>
              <a:rPr lang="ru-RU" dirty="0" smtClean="0"/>
              <a:t>«Дикие животные»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mtClean="0"/>
              <a:t> </a:t>
            </a:r>
            <a:r>
              <a:rPr lang="ru-RU" dirty="0" err="1" smtClean="0"/>
              <a:t>Сакмаров</a:t>
            </a:r>
            <a:r>
              <a:rPr lang="ru-RU" dirty="0" smtClean="0"/>
              <a:t> </a:t>
            </a:r>
            <a:r>
              <a:rPr lang="ru-RU" dirty="0" err="1" smtClean="0"/>
              <a:t>Радмир</a:t>
            </a:r>
            <a:r>
              <a:rPr lang="ru-RU" dirty="0" smtClean="0"/>
              <a:t> (5 лет)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810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Выставка работ детей и родителей     (2 мл. </a:t>
            </a:r>
            <a:r>
              <a:rPr lang="ru-RU" dirty="0" err="1" smtClean="0"/>
              <a:t>подгуппа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14" name="Объект 1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634258"/>
            <a:ext cx="4183062" cy="38300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925" y="2018704"/>
            <a:ext cx="4184650" cy="36512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6131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06" y="1930400"/>
            <a:ext cx="4183062" cy="433645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125" y="736600"/>
            <a:ext cx="4184650" cy="431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33039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Мини проекты детей средней подгруппы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" y="2160588"/>
            <a:ext cx="8293100" cy="388143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41607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4320000">
            <a:off x="677863" y="2532658"/>
            <a:ext cx="4183062" cy="313729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6556355" y="2356783"/>
            <a:ext cx="2911077" cy="388143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73043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60000">
            <a:off x="1313855" y="2160588"/>
            <a:ext cx="2911077" cy="388143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4560000">
            <a:off x="6535204" y="2160588"/>
            <a:ext cx="2911077" cy="388143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9665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06" y="609600"/>
            <a:ext cx="4183062" cy="491381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908" y="756139"/>
            <a:ext cx="5222629" cy="491441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45723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70</TotalTime>
  <Words>29</Words>
  <Application>Microsoft Office PowerPoint</Application>
  <PresentationFormat>Широкоэкранный</PresentationFormat>
  <Paragraphs>4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Trebuchet MS</vt:lpstr>
      <vt:lpstr>Wingdings 3</vt:lpstr>
      <vt:lpstr>Грань</vt:lpstr>
      <vt:lpstr>Фото мини-проекта «Дикие животные»</vt:lpstr>
      <vt:lpstr>Выставка работ детей и родителей     (2 мл. подгуппа)</vt:lpstr>
      <vt:lpstr>Презентация PowerPoint</vt:lpstr>
      <vt:lpstr>Мини проекты детей средней подгруппы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 занятия и итогов проекта «Дикие животные»</dc:title>
  <dc:creator>User</dc:creator>
  <cp:lastModifiedBy>User</cp:lastModifiedBy>
  <cp:revision>7</cp:revision>
  <dcterms:created xsi:type="dcterms:W3CDTF">2016-02-24T16:56:23Z</dcterms:created>
  <dcterms:modified xsi:type="dcterms:W3CDTF">2016-02-25T14:13:56Z</dcterms:modified>
</cp:coreProperties>
</file>