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77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97158" autoAdjust="0"/>
  </p:normalViewPr>
  <p:slideViewPr>
    <p:cSldViewPr>
      <p:cViewPr>
        <p:scale>
          <a:sx n="71" d="100"/>
          <a:sy n="71" d="100"/>
        </p:scale>
        <p:origin x="-11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3"/>
            <a:ext cx="8572500" cy="6562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3955" y="0"/>
            <a:ext cx="257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613607">
            <a:off x="418151" y="-88127"/>
            <a:ext cx="4600110" cy="3098598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-1058"/>
              </a:avLst>
            </a:prstTxWarp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жарких</a:t>
            </a:r>
          </a:p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стран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esktopwallpapers.org.ua/large/201305/268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41277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Уж очень вид у них чудной: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папы- локоны волной,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мама ходит стриженой.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что она обижена?</a:t>
            </a:r>
            <a:endParaRPr lang="ru-RU" sz="36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bou.ru/f/w/000/000/798/img_798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walls.com/pic/201110/800x600/reWalls.com-4958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26876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 высокий и пятнистый,</a:t>
            </a:r>
            <a:b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длинной-длинной шеей, </a:t>
            </a:r>
            <a:b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питается он листьями –</a:t>
            </a:r>
            <a:b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Листьями деревьев</a:t>
            </a:r>
            <a:endParaRPr lang="ru-RU" sz="36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животных - Жираф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us.123rf.com/400wm/400/400/ohmega1982/ohmega19821108/ohmega1982110800236/10309635-freshwater-crocodile-bone-skin-texture-backgroun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9340"/>
            <a:ext cx="9144000" cy="69173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26876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реках Африки живет</a:t>
            </a:r>
            <a:b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Злой зеленый пароход!</a:t>
            </a:r>
            <a:b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б навстречу ни поплыл,</a:t>
            </a:r>
            <a:b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проглотит…</a:t>
            </a:r>
            <a:endParaRPr lang="ru-RU" sz="360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aviddarling.info/images/Nile_crocodi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s.123rf.com/400wm/400/400/anankkml/anankkml1103/anankkml110300221/9094942-texture-of-elephant-skin-use-for-backgroun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340768"/>
            <a:ext cx="4572000" cy="39703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много силы в нем,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Ростом он почти что с дом.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огромный нос,</a:t>
            </a:r>
            <a:b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Будто нос лет </a:t>
            </a:r>
            <a:r>
              <a:rPr lang="ru-RU" sz="36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тыщу</a:t>
            </a: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</a:t>
            </a:r>
            <a:endParaRPr lang="ru-RU" sz="36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138/01labpl7l13166157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dn.trinixy.ru/pics4/20091218/the_best_photos_of_2009_according_to_boston_com_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70080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Удивляется народ:</a:t>
            </a:r>
            <a:b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реке бревно плывет</a:t>
            </a:r>
            <a:b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большой живот</a:t>
            </a:r>
            <a:b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же это?..</a:t>
            </a:r>
            <a:endParaRPr lang="ru-RU" sz="36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zoofayna.ru/wp-content/uploads/2013/02/gippopotam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277</TotalTime>
  <Words>30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Ирина</dc:creator>
  <cp:lastModifiedBy>Васёк</cp:lastModifiedBy>
  <cp:revision>54</cp:revision>
  <dcterms:created xsi:type="dcterms:W3CDTF">2012-02-02T07:17:30Z</dcterms:created>
  <dcterms:modified xsi:type="dcterms:W3CDTF">2014-12-03T16:42:32Z</dcterms:modified>
</cp:coreProperties>
</file>