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DF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559" autoAdjust="0"/>
    <p:restoredTop sz="97158" autoAdjust="0"/>
  </p:normalViewPr>
  <p:slideViewPr>
    <p:cSldViewPr>
      <p:cViewPr>
        <p:scale>
          <a:sx n="71" d="100"/>
          <a:sy n="71" d="100"/>
        </p:scale>
        <p:origin x="-112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39552" y="548680"/>
            <a:ext cx="8064896" cy="57606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flovin438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79512" y="188640"/>
            <a:ext cx="2074199" cy="16753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A0B25-8A31-4653-BD0C-D4775883A343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14CE3-8BB2-4B82-9A67-557BD39646A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flovin438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0800000">
            <a:off x="7308304" y="5301208"/>
            <a:ext cx="1484102" cy="11986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malahite.net/images/4erepahi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3587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412776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Живет спокойно – не спешит,</a:t>
            </a:r>
            <a:b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всякий случай носит щит,</a:t>
            </a:r>
            <a:b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 ним не зная страха,</a:t>
            </a:r>
            <a:b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гуляет…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.blog.fontanka.ru/photos/2012/02/800x600_c889467PO58lrCOWAhN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999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ukogo.ru/images/cached/20110626/23/b_7b44b02e3b6135871cc9b80582f28d2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storage2.pressfoto.ru/2013.04/269871188067bc1ea6a06fe2c53a4e3cf141e8115af_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282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2204864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один имеет рог?</a:t>
            </a:r>
            <a:b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- 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животных - Носорог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svet-balero.ru/images/int/shtukaturka/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7231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484784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Этот зверь усатый,</a:t>
            </a:r>
            <a:b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Грозный, полосатый.</a:t>
            </a:r>
            <a:b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Он похож немножко</a:t>
            </a:r>
            <a:b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На большую кошку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sa.aos.ask.com/us/an/ma/bengal-tiger-3_z2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742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makuha.ru/Texture/SNAKE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556792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Пестрой лентой притворяясь,</a:t>
            </a:r>
            <a:br>
              <a:rPr lang="ru-RU" sz="3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зелени травы скользя,</a:t>
            </a:r>
            <a:br>
              <a:rPr lang="ru-RU" sz="3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Извиваясь, изгибаясь,</a:t>
            </a:r>
            <a:br>
              <a:rPr lang="ru-RU" sz="3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земле ползет…</a:t>
            </a:r>
            <a:endParaRPr lang="ru-RU" sz="36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stat18.privet.ru/lr/0a26db7da0c77c2fa8754b81cc40f07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33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1md.ru/foto/www.1md.ru82584062011-12-30-12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1751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980728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Этот зверь раскрашен Броско</a:t>
            </a:r>
            <a:b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черно-белую полоску.</a:t>
            </a:r>
            <a:b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степным высоким небом</a:t>
            </a:r>
            <a:b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Африке пасутся…</a:t>
            </a:r>
            <a:endParaRPr lang="ru-RU" sz="36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281</TotalTime>
  <Words>23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жарких стран</dc:title>
  <dc:creator>Ирина</dc:creator>
  <cp:lastModifiedBy>комп</cp:lastModifiedBy>
  <cp:revision>56</cp:revision>
  <dcterms:created xsi:type="dcterms:W3CDTF">2012-02-02T07:17:30Z</dcterms:created>
  <dcterms:modified xsi:type="dcterms:W3CDTF">2015-09-01T12:58:22Z</dcterms:modified>
</cp:coreProperties>
</file>