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6" r:id="rId14"/>
    <p:sldId id="270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Любит, любит кровушку русская земля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603948"/>
          </a:xfrm>
        </p:spPr>
        <p:txBody>
          <a:bodyPr>
            <a:normAutofit/>
          </a:bodyPr>
          <a:lstStyle/>
          <a:p>
            <a:r>
              <a:rPr lang="ru-RU" dirty="0" err="1" smtClean="0"/>
              <a:t>Крутяков</a:t>
            </a:r>
            <a:r>
              <a:rPr lang="ru-RU" dirty="0" smtClean="0"/>
              <a:t> М.А.</a:t>
            </a:r>
          </a:p>
          <a:p>
            <a:r>
              <a:rPr lang="ru-RU" dirty="0" smtClean="0"/>
              <a:t>МОУ </a:t>
            </a:r>
            <a:r>
              <a:rPr lang="ru-RU" dirty="0" err="1" smtClean="0"/>
              <a:t>Вербилковская</a:t>
            </a:r>
            <a:r>
              <a:rPr lang="ru-RU" dirty="0" smtClean="0"/>
              <a:t> СОШ</a:t>
            </a:r>
          </a:p>
          <a:p>
            <a:r>
              <a:rPr lang="ru-RU" dirty="0" smtClean="0"/>
              <a:t>Научный руководитель – Качалина В.В., учитель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421262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2420888"/>
            <a:ext cx="3922598" cy="1470025"/>
          </a:xfrm>
        </p:spPr>
        <p:txBody>
          <a:bodyPr/>
          <a:lstStyle/>
          <a:p>
            <a:r>
              <a:rPr lang="ru-RU" dirty="0" smtClean="0"/>
              <a:t>Белый террор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33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125113" cy="924475"/>
          </a:xfrm>
        </p:spPr>
        <p:txBody>
          <a:bodyPr/>
          <a:lstStyle/>
          <a:p>
            <a:r>
              <a:rPr lang="ru-RU" dirty="0" smtClean="0"/>
              <a:t>Покушение на Ленина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5506773" cy="40514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30 августа 1918 года после произнесённой на заводе Михельсона речи Ленин получает тяжёлое ранение, в результате покушения, совершённого эсеркой Фанни Каплан. По её словам: «</a:t>
            </a:r>
            <a:r>
              <a:rPr lang="ru-RU" i="1" dirty="0"/>
              <a:t>Я застрелила Ленина, потому что я считаю его предателем. Из-за того, что он долго живет, наступление социализма откладывается на десятилетия</a:t>
            </a:r>
            <a:r>
              <a:rPr lang="ru-RU" dirty="0"/>
              <a:t>».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93" y="476672"/>
            <a:ext cx="2228417" cy="3028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93" y="3284984"/>
            <a:ext cx="2228417" cy="32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26 бакинских революционных комиссаров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Расстрелу 26 бакинских революционных комиссаров, санкционированному контрреволюционным комитетом Диктатуры </a:t>
            </a:r>
            <a:r>
              <a:rPr lang="ru-RU" dirty="0" err="1" smtClean="0"/>
              <a:t>Центрокаспия</a:t>
            </a:r>
            <a:r>
              <a:rPr lang="ru-RU" dirty="0" smtClean="0"/>
              <a:t>, Есенин </a:t>
            </a:r>
            <a:r>
              <a:rPr lang="ru-RU" dirty="0"/>
              <a:t>посвящает свою «Балладу о двадцати шести»:</a:t>
            </a:r>
          </a:p>
          <a:p>
            <a:pPr marL="0" indent="0" algn="ctr">
              <a:buNone/>
            </a:pPr>
            <a:r>
              <a:rPr lang="ru-RU" dirty="0"/>
              <a:t>26</a:t>
            </a:r>
            <a:br>
              <a:rPr lang="ru-RU" dirty="0"/>
            </a:br>
            <a:r>
              <a:rPr lang="ru-RU" dirty="0"/>
              <a:t>26 их было,</a:t>
            </a:r>
            <a:br>
              <a:rPr lang="ru-RU" dirty="0"/>
            </a:br>
            <a:r>
              <a:rPr lang="ru-RU" dirty="0"/>
              <a:t>26.</a:t>
            </a:r>
            <a:br>
              <a:rPr lang="ru-RU" dirty="0"/>
            </a:br>
            <a:r>
              <a:rPr lang="ru-RU" dirty="0"/>
              <a:t>Их могилы пескам</a:t>
            </a:r>
            <a:br>
              <a:rPr lang="ru-RU" dirty="0"/>
            </a:br>
            <a:r>
              <a:rPr lang="ru-RU" dirty="0"/>
              <a:t>Не </a:t>
            </a:r>
            <a:r>
              <a:rPr lang="ru-RU" dirty="0" err="1"/>
              <a:t>занесть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Не забудет никто</a:t>
            </a:r>
            <a:br>
              <a:rPr lang="ru-RU" dirty="0"/>
            </a:br>
            <a:r>
              <a:rPr lang="ru-RU" dirty="0"/>
              <a:t>Их расстрел</a:t>
            </a:r>
            <a:br>
              <a:rPr lang="ru-RU" dirty="0"/>
            </a:br>
            <a:r>
              <a:rPr lang="ru-RU" dirty="0"/>
              <a:t>На 207-й</a:t>
            </a:r>
            <a:br>
              <a:rPr lang="ru-RU" dirty="0"/>
            </a:br>
            <a:r>
              <a:rPr lang="ru-RU" dirty="0"/>
              <a:t>Версте.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9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30880"/>
            <a:ext cx="7125113" cy="924475"/>
          </a:xfrm>
        </p:spPr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бийство </a:t>
            </a:r>
            <a:r>
              <a:rPr lang="ru-RU" dirty="0"/>
              <a:t>Урицкого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28800"/>
            <a:ext cx="4930709" cy="40514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один день с покушением на Ленина совершается убийство Урицкого, председателя Петроградской ЧК, бывшим юнкером студентом Канегисером. Этот выстрел спровоцировал начало 5 сентября красного террора, взятие заложников и их расстрелы.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16832"/>
            <a:ext cx="2711532" cy="388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1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348880"/>
            <a:ext cx="6730910" cy="1470025"/>
          </a:xfrm>
        </p:spPr>
        <p:txBody>
          <a:bodyPr/>
          <a:lstStyle/>
          <a:p>
            <a:r>
              <a:rPr lang="ru-RU" dirty="0" smtClean="0"/>
              <a:t>Связь с современностью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92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Война в Ливии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4536504" cy="40514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И</a:t>
            </a:r>
            <a:r>
              <a:rPr lang="ru-RU" dirty="0" smtClean="0"/>
              <a:t>з </a:t>
            </a:r>
            <a:r>
              <a:rPr lang="ru-RU" dirty="0"/>
              <a:t>ближайших к нам по времени событий в качестве аналогии можно сразу привести недавнюю войну 2011 года в Ливии. </a:t>
            </a:r>
            <a:r>
              <a:rPr lang="ru-RU" dirty="0" err="1"/>
              <a:t>Фуад</a:t>
            </a:r>
            <a:r>
              <a:rPr lang="ru-RU" dirty="0"/>
              <a:t> </a:t>
            </a:r>
            <a:r>
              <a:rPr lang="ru-RU" dirty="0" err="1"/>
              <a:t>Аджами</a:t>
            </a:r>
            <a:r>
              <a:rPr lang="ru-RU" dirty="0"/>
              <a:t>, авторитетный американский эксперт по Ближнему Востоку, заявляет: «Страх правил и парализовал страну, в которой революционные комитеты были над законом». Помимо правительственного террора против граждан мы наблюдаем и гражданскую войну, и интервенцию западноевропейских государств (членов НАТО) и США.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79981"/>
            <a:ext cx="3626768" cy="362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7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/>
          <a:lstStyle/>
          <a:p>
            <a:r>
              <a:rPr lang="ru-RU" dirty="0" smtClean="0"/>
              <a:t>Война в Чечне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136904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Чеченский конфликт также напрямую связан с террором, а, в особенности, с терроризмом. Братоубийственная война, начавшаяся в 1991 году, унесла жизни многих россиян. Помимо открытой гражданской войны по сей день существует и скрытое противостояние, выраженное террористическими актами. На совести чеченских боевиков лежат захват самолёта в аэропорту города Минеральные Воды в 1991 году, террористический акт в </a:t>
            </a:r>
            <a:r>
              <a:rPr lang="ru-RU" dirty="0" err="1"/>
              <a:t>Будёновске</a:t>
            </a:r>
            <a:r>
              <a:rPr lang="ru-RU" dirty="0"/>
              <a:t> (захват больницы и заложников), взрывы в московском метро 2010 и 1996 года, взрыв в аэропорту Домодедово 2011 года и другие теракты.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36004"/>
            <a:ext cx="4104456" cy="26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0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Итак, мы видим, что история гражданской войны в России напрямую связана с террором против собственного населения. Подтверждением этому служат многие достоверные исторические факты. Террор в годы гражданской войны – ужасная страница нашей истории. Ему нельзя найти оправдания, также как нельзя найти оправдания и многим другим событиям нашей современности. Террор не делал различий между белыми и красными, правыми и виноватыми. Все жители России одинаково пострадали от него. Трудно оценить, насколько разрушительными были эти события для государства в целом и для его населения в частности.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75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7" y="4653136"/>
            <a:ext cx="3024336" cy="924475"/>
          </a:xfrm>
        </p:spPr>
        <p:txBody>
          <a:bodyPr/>
          <a:lstStyle/>
          <a:p>
            <a:r>
              <a:rPr lang="ru-RU" dirty="0" smtClean="0"/>
              <a:t>А. Ахматова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692696"/>
            <a:ext cx="4176464" cy="405143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/>
              <a:t>бывать тебе в живых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Со </a:t>
            </a:r>
            <a:r>
              <a:rPr lang="ru-RU" dirty="0"/>
              <a:t>снегу не встать.</a:t>
            </a:r>
          </a:p>
          <a:p>
            <a:pPr marL="0" indent="0">
              <a:buNone/>
            </a:pPr>
            <a:r>
              <a:rPr lang="ru-RU" dirty="0" smtClean="0"/>
              <a:t>Двадцать </a:t>
            </a:r>
            <a:r>
              <a:rPr lang="ru-RU" dirty="0"/>
              <a:t>восемь штыковых,</a:t>
            </a:r>
          </a:p>
          <a:p>
            <a:pPr marL="0" indent="0">
              <a:buNone/>
            </a:pPr>
            <a:r>
              <a:rPr lang="ru-RU" dirty="0" smtClean="0"/>
              <a:t>Огнестрельных </a:t>
            </a:r>
            <a:r>
              <a:rPr lang="ru-RU" dirty="0"/>
              <a:t>пять.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Горькую </a:t>
            </a:r>
            <a:r>
              <a:rPr lang="ru-RU" dirty="0"/>
              <a:t>обновушку</a:t>
            </a:r>
          </a:p>
          <a:p>
            <a:pPr marL="0" indent="0">
              <a:buNone/>
            </a:pPr>
            <a:r>
              <a:rPr lang="ru-RU" dirty="0" smtClean="0"/>
              <a:t>Другу </a:t>
            </a:r>
            <a:r>
              <a:rPr lang="ru-RU" dirty="0"/>
              <a:t>шила я.</a:t>
            </a:r>
          </a:p>
          <a:p>
            <a:pPr marL="0" indent="0">
              <a:buNone/>
            </a:pPr>
            <a:r>
              <a:rPr lang="ru-RU" dirty="0" smtClean="0"/>
              <a:t>Любит</a:t>
            </a:r>
            <a:r>
              <a:rPr lang="ru-RU" dirty="0"/>
              <a:t>, любит кровушку</a:t>
            </a:r>
          </a:p>
          <a:p>
            <a:pPr marL="0" indent="0">
              <a:buNone/>
            </a:pPr>
            <a:r>
              <a:rPr lang="ru-RU" dirty="0" smtClean="0"/>
              <a:t>Русская </a:t>
            </a:r>
            <a:r>
              <a:rPr lang="ru-RU" dirty="0"/>
              <a:t>земля.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536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гражданской войны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25 октября 1917 в 21:45 – штурм Зимнего дворца</a:t>
            </a:r>
          </a:p>
          <a:p>
            <a:r>
              <a:rPr lang="ru-RU" dirty="0" smtClean="0"/>
              <a:t>5 (18) января 1918 – разгон Учредительного собрания</a:t>
            </a:r>
          </a:p>
          <a:p>
            <a:r>
              <a:rPr lang="ru-RU" dirty="0" smtClean="0"/>
              <a:t>Сентябрь 1917 года – начало красного террора</a:t>
            </a:r>
          </a:p>
          <a:p>
            <a:r>
              <a:rPr lang="ru-RU" dirty="0" smtClean="0"/>
              <a:t>Июнь – июля 1918 – Брестский мир, начало общенародной борьбы советской власти и её противников</a:t>
            </a:r>
          </a:p>
          <a:p>
            <a:r>
              <a:rPr lang="ru-RU" dirty="0" smtClean="0"/>
              <a:t>Июль 1918 – начало белого террора</a:t>
            </a:r>
          </a:p>
          <a:p>
            <a:r>
              <a:rPr lang="ru-RU" dirty="0" smtClean="0"/>
              <a:t>1920 год – ликвидация последнего белого фронта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070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276872"/>
            <a:ext cx="4777428" cy="1470025"/>
          </a:xfrm>
        </p:spPr>
        <p:txBody>
          <a:bodyPr/>
          <a:lstStyle/>
          <a:p>
            <a:r>
              <a:rPr lang="ru-RU" dirty="0" smtClean="0"/>
              <a:t>Красный террор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35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125113" cy="924475"/>
          </a:xfrm>
        </p:spPr>
        <p:txBody>
          <a:bodyPr/>
          <a:lstStyle/>
          <a:p>
            <a:r>
              <a:rPr lang="ru-RU" dirty="0" smtClean="0"/>
              <a:t>Красный террор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340768"/>
            <a:ext cx="5472608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6 декабря 1917 </a:t>
            </a:r>
            <a:r>
              <a:rPr lang="ru-RU" dirty="0"/>
              <a:t>СНК рассмотрел вопрос о возможности антибольшевистской забастовки служащих в правительственных учреждениях во всероссийском масштабе. Было принято решение создать чрезвычайную комиссию для выяснения возможности борьбы с такой забастовкой путём «самых энергичных революционных мер». На пост председателя комиссии была предложена кандидатура Феликса Дзержинского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88840"/>
            <a:ext cx="2333573" cy="32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2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524328" cy="924475"/>
          </a:xfrm>
        </p:spPr>
        <p:txBody>
          <a:bodyPr/>
          <a:lstStyle/>
          <a:p>
            <a:r>
              <a:rPr lang="ru-RU" dirty="0"/>
              <a:t>«Социалистическое отечество </a:t>
            </a:r>
            <a:r>
              <a:rPr lang="ru-RU" dirty="0" smtClean="0"/>
              <a:t>в опасности</a:t>
            </a:r>
            <a:r>
              <a:rPr lang="ru-RU" dirty="0"/>
              <a:t>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836712"/>
            <a:ext cx="7992888" cy="40514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21 февраля 1918 г. </a:t>
            </a:r>
            <a:r>
              <a:rPr lang="ru-RU" dirty="0" smtClean="0"/>
              <a:t>СНК </a:t>
            </a:r>
            <a:r>
              <a:rPr lang="ru-RU" dirty="0"/>
              <a:t>постановлял, что «неприятельские агенты, спекулянты, громилы, хулиганы, контрреволюционные агитаторы, германские шпионы расстреливаются на месте преступления». На основании этого декрета ВЧК объявила, что «</a:t>
            </a:r>
            <a:r>
              <a:rPr lang="ru-RU" dirty="0" smtClean="0"/>
              <a:t>контрреволюционные </a:t>
            </a:r>
            <a:r>
              <a:rPr lang="ru-RU" dirty="0"/>
              <a:t>агитаторы… все бегущие на Дон для поступления в </a:t>
            </a:r>
            <a:r>
              <a:rPr lang="ru-RU" dirty="0" smtClean="0"/>
              <a:t>контрреволюционные </a:t>
            </a:r>
            <a:r>
              <a:rPr lang="ru-RU" dirty="0"/>
              <a:t>войска… будут беспощадно расстреливаться отрядом комиссии на месте преступления».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05064"/>
            <a:ext cx="5472608" cy="266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439" y="404664"/>
            <a:ext cx="7125113" cy="924475"/>
          </a:xfrm>
        </p:spPr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екрет </a:t>
            </a:r>
            <a:r>
              <a:rPr lang="ru-RU" dirty="0"/>
              <a:t>о восстановлении смертной казни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360" y="1124744"/>
            <a:ext cx="8064896" cy="40514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13 июня 1918 г. </a:t>
            </a:r>
            <a:r>
              <a:rPr lang="ru-RU" dirty="0" smtClean="0"/>
              <a:t>принят </a:t>
            </a:r>
            <a:r>
              <a:rPr lang="ru-RU" dirty="0"/>
              <a:t>декрет о восстановлении смертной </a:t>
            </a:r>
            <a:r>
              <a:rPr lang="ru-RU" dirty="0" smtClean="0"/>
              <a:t>казни. </a:t>
            </a:r>
            <a:r>
              <a:rPr lang="ru-RU" dirty="0"/>
              <a:t>С этого момента расстрел мог применяться по приговорам революционных трибуналов. 21 июня 1918 г. первым приговорённым революционным трибуналом к расстрелу стал адмирал </a:t>
            </a:r>
            <a:r>
              <a:rPr lang="ru-RU" dirty="0" err="1"/>
              <a:t>Щастный</a:t>
            </a:r>
            <a:r>
              <a:rPr lang="ru-RU" dirty="0"/>
              <a:t>. 14 июня 1918 г. в Березовском Заводе неподалёку от Екатеринбурга рабочие проводили митинг протеста против действий «большевистских </a:t>
            </a:r>
            <a:r>
              <a:rPr lang="ru-RU" dirty="0" smtClean="0"/>
              <a:t>комиссаров». </a:t>
            </a:r>
            <a:r>
              <a:rPr lang="ru-RU" dirty="0"/>
              <a:t>Отряд Красной гвардии открыл огонь по митингующим, и пятнадцать человек было убито. На следующий день </a:t>
            </a:r>
            <a:r>
              <a:rPr lang="ru-RU" dirty="0" smtClean="0"/>
              <a:t>четырнадцать </a:t>
            </a:r>
            <a:r>
              <a:rPr lang="ru-RU" dirty="0"/>
              <a:t>человек были немедленно расстреляны местной ЧК.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437110"/>
            <a:ext cx="4248472" cy="231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66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Объявление красного террора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51070"/>
            <a:ext cx="5002717" cy="405143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сентябре 1917 года происходит покушение на жизнь Ленина, а также убийство руководителя петроградского ЧК – Урицкого. После этого объявляется красный террор против лиц, «прикосновенных к белогвардейским организациям, заговорам и мятежам». Начинается взятие в заложники представителей буржуазии, интеллигенции.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99224"/>
            <a:ext cx="2514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8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r>
              <a:rPr lang="ru-RU" dirty="0" smtClean="0"/>
              <a:t>Расстрел царской семьи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4858701" cy="418921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ночь на 17 июля 1918 года в Екатеринбурге в подвале </a:t>
            </a:r>
            <a:r>
              <a:rPr lang="ru-RU" dirty="0" err="1"/>
              <a:t>ипатьевского</a:t>
            </a:r>
            <a:r>
              <a:rPr lang="ru-RU" dirty="0"/>
              <a:t> дома были казнены Николай </a:t>
            </a:r>
            <a:r>
              <a:rPr lang="en-US" dirty="0"/>
              <a:t>II</a:t>
            </a:r>
            <a:r>
              <a:rPr lang="ru-RU" dirty="0"/>
              <a:t>, его жена, пятеро детей и прислуга. Их гибель потрясла многих. Троцкий позднее описывал свой диалог с Я.М. Свердловым, в котором тот упомянул по поводу решения о расстреле: «Ильич считал, что нельзя оставлять нам им живого знамени, особенно в нынешних трудных условиях».</a:t>
            </a:r>
            <a:br>
              <a:rPr lang="ru-RU" dirty="0"/>
            </a:br>
            <a:r>
              <a:rPr lang="ru-RU" dirty="0"/>
              <a:t>(Запись в дневнике Троцкого от 9 апреля 1935 г.)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52517"/>
            <a:ext cx="2627661" cy="54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3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24</TotalTime>
  <Words>826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Autumn</vt:lpstr>
      <vt:lpstr>Любит, любит кровушку русская земля</vt:lpstr>
      <vt:lpstr>А. Ахматова</vt:lpstr>
      <vt:lpstr>История гражданской войны</vt:lpstr>
      <vt:lpstr>Красный террор</vt:lpstr>
      <vt:lpstr>Красный террор</vt:lpstr>
      <vt:lpstr>«Социалистическое отечество в опасности!»</vt:lpstr>
      <vt:lpstr>Декрет о восстановлении смертной казни</vt:lpstr>
      <vt:lpstr>Объявление красного террора</vt:lpstr>
      <vt:lpstr>Расстрел царской семьи</vt:lpstr>
      <vt:lpstr>Белый террор</vt:lpstr>
      <vt:lpstr>Покушение на Ленина</vt:lpstr>
      <vt:lpstr>26 бакинских революционных комиссаров</vt:lpstr>
      <vt:lpstr>Убийство Урицкого</vt:lpstr>
      <vt:lpstr>Связь с современностью</vt:lpstr>
      <vt:lpstr>Война в Ливии</vt:lpstr>
      <vt:lpstr>Война в Чечне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Любит, любит кровушку русская земля</dc:title>
  <dc:creator>Крутяков Михаил</dc:creator>
  <cp:lastModifiedBy>Sony</cp:lastModifiedBy>
  <cp:revision>4</cp:revision>
  <dcterms:created xsi:type="dcterms:W3CDTF">2012-04-18T16:55:19Z</dcterms:created>
  <dcterms:modified xsi:type="dcterms:W3CDTF">2012-04-18T17:30:32Z</dcterms:modified>
</cp:coreProperties>
</file>