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6" r:id="rId10"/>
    <p:sldId id="264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1A54-EFEA-4309-9807-0FF334D2DDDF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72E3-CAD2-4CA3-A1C1-4C46E7DA2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1A54-EFEA-4309-9807-0FF334D2DDDF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72E3-CAD2-4CA3-A1C1-4C46E7DA2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1A54-EFEA-4309-9807-0FF334D2DDDF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72E3-CAD2-4CA3-A1C1-4C46E7DA2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1A54-EFEA-4309-9807-0FF334D2DDDF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72E3-CAD2-4CA3-A1C1-4C46E7DA2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1A54-EFEA-4309-9807-0FF334D2DDDF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72E3-CAD2-4CA3-A1C1-4C46E7DA2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1A54-EFEA-4309-9807-0FF334D2DDDF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72E3-CAD2-4CA3-A1C1-4C46E7DA2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1A54-EFEA-4309-9807-0FF334D2DDDF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72E3-CAD2-4CA3-A1C1-4C46E7DA2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1A54-EFEA-4309-9807-0FF334D2DDDF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72E3-CAD2-4CA3-A1C1-4C46E7DA2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1A54-EFEA-4309-9807-0FF334D2DDDF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72E3-CAD2-4CA3-A1C1-4C46E7DA2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1A54-EFEA-4309-9807-0FF334D2DDDF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72E3-CAD2-4CA3-A1C1-4C46E7DA2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1A54-EFEA-4309-9807-0FF334D2DDDF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72E3-CAD2-4CA3-A1C1-4C46E7DA2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81A54-EFEA-4309-9807-0FF334D2DDDF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E72E3-CAD2-4CA3-A1C1-4C46E7DA2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74;&#1086;&#1076;&#1072;,%20&#1074;&#1086;&#1076;&#1072;,%20&#1082;&#1088;&#1091;&#1075;&#1086;&#1084;%20&#1074;&#1086;&#1076;&#107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lchevskpravoslavniy.ru/wp-content/uploads/2010/10/14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3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вода, вода, кругом в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Исток – место, где река берет свое начало.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aypic.ru/wp-content/uploads/2012/05/0_859cc_dfb7fa55_orig-900x6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142852"/>
            <a:ext cx="4542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«Чуть дрожит на ветерке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Лета на просторе,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Узкий кончик в роднике,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широкий в море».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iceworld.su/uploads/posts/2010-01/1262448933_amazon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357686" cy="4929222"/>
          </a:xfrm>
          <a:prstGeom prst="rect">
            <a:avLst/>
          </a:prstGeom>
          <a:noFill/>
        </p:spPr>
      </p:pic>
      <p:pic>
        <p:nvPicPr>
          <p:cNvPr id="24582" name="Picture 6" descr="http://udivimenia.ru/wp-content/uploads/2012/11/1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14422"/>
            <a:ext cx="4643438" cy="5000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Река Амазонка        Река Конго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Устье – место, где река впадает в другую реку, озеро или море.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Речная система – главная река со всеми притоками.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Бассейн реки – территория с которой вода стекает в речную систему.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Водораздел – граница между бассейнами рек.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Русло – постоянный водоток.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Пойма – часть речной долины, затопляемая в половодье.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рек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горные     равнинные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6200000" flipH="1">
            <a:off x="5036347" y="2321711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 flipV="1">
            <a:off x="3214678" y="2285992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1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357554" y="428604"/>
            <a:ext cx="53578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Тема урока: </a:t>
            </a:r>
            <a:b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Воды суши. Реки.</a:t>
            </a:r>
          </a:p>
          <a:p>
            <a:pPr algn="ctr"/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«Вода, вода, кругом вода…»</a:t>
            </a:r>
          </a:p>
          <a:p>
            <a:pPr algn="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Эдуард Хиль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2396" y="5786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each_roc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1142984"/>
            <a:ext cx="9647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Терек воет, дик и злобен,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Меж утесистых громад,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Буре плач его подобен,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Слезы брызгами летят.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ebmandry.com/images/stories/2012/3/volga/1/volga-river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51548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Издалека, долго…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Течет река Волга.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7" descr="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28992" y="0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142852"/>
            <a:ext cx="4760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Водопады</a:t>
            </a:r>
            <a:endParaRPr lang="ru-RU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38576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Сегодня на уроке мы рассмотрим: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• воды суши;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• понятие «река», «исток», «устье»; «речная       система», «бассейн реки», «водораздел»;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• строение речной долины;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• виды рек;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• пороги и водопады.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pPr algn="l"/>
            <a:r>
              <a:rPr lang="ru-RU" sz="4900" dirty="0" smtClean="0"/>
              <a:t>                  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Воды суши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поверхностные        подземные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реки  			     грунтовые                                            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озера                            межпластовые                                                                 	болота                                                                         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ледники                                 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многолетняя мерзлота	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857884" y="164305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3071802" y="1643050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500166" y="2786058"/>
            <a:ext cx="292895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57818" y="2786058"/>
            <a:ext cx="2143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1285852" y="278605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286514" y="3785396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285852" y="3143248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285852" y="3643314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285852" y="4214818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285852" y="478632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929190" y="3214686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357818" y="3643314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357818" y="3143248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001026" y="5143512"/>
            <a:ext cx="42783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7144562" y="4643446"/>
            <a:ext cx="142796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2214546" y="535782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>
            <a:off x="7500958" y="535782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Берег реки. 1879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Саврасов Алексей Кондратьевич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&amp;Bcy;&amp;iecy;&amp;rcy;&amp;iecy;&amp;gcy; &amp;rcy;&amp;iecy;&amp;kcy;&amp;icy;. 1879 - &amp;Scy;&amp;acy;&amp;vcy;&amp;rcy;&amp;acy;&amp;scy;&amp;ocy;&amp;vcy; &amp;Acy;&amp;lcy;&amp;iecy;&amp;kcy;&amp;scy;&amp;iecy;&amp;jcy; &amp;Kcy;&amp;ocy;&amp;ncy;&amp;dcy;&amp;rcy;&amp;acy;&amp;tcy;&amp;softcy;&amp;iecy;&amp;vcy;&amp;icy;&amp;ch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357298"/>
            <a:ext cx="4143404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Русский художник Василий Поленов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Река Оять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&amp;pcy;&amp;acy;&amp;rcy;&amp;ucy;&amp;scy;&amp;ncy;&amp;icy;&amp;k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864222" y="1600200"/>
            <a:ext cx="741555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Левитан. Золотая осень. 1895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http://alchevskpravoslavniy.ru/wp-content/uploads/2010/10/141-300x19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14422"/>
            <a:ext cx="7572428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Река – это поток воды, текущий в природном углублении (русле).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сток Вол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0800000" flipV="1">
            <a:off x="4929190" y="4665803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отсюда, именно отсюда,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глубин лесного родника,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Выбегает голубое чудо 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Русская равнинная река.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Н. Палькин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180</Words>
  <Application>Microsoft Office PowerPoint</Application>
  <PresentationFormat>Экран (4:3)</PresentationFormat>
  <Paragraphs>42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            Сегодня на уроке мы рассмотрим:  • воды суши; • понятие «река», «исток», «устье»; «речная       система», «бассейн реки», «водораздел»; • строение речной долины; • виды рек; • пороги и водопады.  </vt:lpstr>
      <vt:lpstr>                   Воды суши           поверхностные        подземные         реки          грунтовые                                                        озера                            межпластовые                                                                  болота                                                                                     ледники                                                           многолетняя мерзлота </vt:lpstr>
      <vt:lpstr>Берег реки. 1879 Саврасов Алексей Кондратьевич  </vt:lpstr>
      <vt:lpstr>Русский художник Василий Поленов Река Оять </vt:lpstr>
      <vt:lpstr>Левитан. Золотая осень. 1895 </vt:lpstr>
      <vt:lpstr>Река – это поток воды, текущий в природном углублении (русле).</vt:lpstr>
      <vt:lpstr>Слайд 9</vt:lpstr>
      <vt:lpstr>Исток – место, где река берет свое начало.</vt:lpstr>
      <vt:lpstr>Слайд 11</vt:lpstr>
      <vt:lpstr>Слайд 12</vt:lpstr>
      <vt:lpstr>Устье – место, где река впадает в другую реку, озеро или море. </vt:lpstr>
      <vt:lpstr>Речная система – главная река со всеми притоками.</vt:lpstr>
      <vt:lpstr>Бассейн реки – территория с которой вода стекает в речную систему.</vt:lpstr>
      <vt:lpstr>Водораздел – граница между бассейнами рек.</vt:lpstr>
      <vt:lpstr>Русло – постоянный водоток.</vt:lpstr>
      <vt:lpstr>Пойма – часть речной долины, затопляемая в половодье.</vt:lpstr>
      <vt:lpstr>Виды рек  горные     равнинные</vt:lpstr>
      <vt:lpstr>Слайд 20</vt:lpstr>
      <vt:lpstr>Слайд 21</vt:lpstr>
      <vt:lpstr> 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Admin</cp:lastModifiedBy>
  <cp:revision>33</cp:revision>
  <dcterms:created xsi:type="dcterms:W3CDTF">2013-04-09T13:43:18Z</dcterms:created>
  <dcterms:modified xsi:type="dcterms:W3CDTF">2016-03-01T15:55:26Z</dcterms:modified>
</cp:coreProperties>
</file>