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89" r:id="rId6"/>
    <p:sldId id="262" r:id="rId7"/>
    <p:sldId id="286" r:id="rId8"/>
    <p:sldId id="263" r:id="rId9"/>
    <p:sldId id="269" r:id="rId10"/>
    <p:sldId id="270" r:id="rId11"/>
    <p:sldId id="271" r:id="rId12"/>
    <p:sldId id="274" r:id="rId13"/>
    <p:sldId id="280" r:id="rId14"/>
    <p:sldId id="282" r:id="rId15"/>
    <p:sldId id="287" r:id="rId16"/>
    <p:sldId id="281" r:id="rId17"/>
    <p:sldId id="283" r:id="rId18"/>
    <p:sldId id="284" r:id="rId19"/>
    <p:sldId id="285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46C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E30E1-8C76-4296-AF63-A8557DF1B0C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CA016-FE7C-45FC-817B-424DBE5ED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A753D-8004-41B2-9796-466A5008653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A528E1-7231-437D-B622-00D2D8DC68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714357"/>
            <a:ext cx="7386662" cy="857255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Интеллектуальная игра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071942"/>
            <a:ext cx="5715040" cy="1214446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«САМЫЙ СМЕКАЛИСТЫЙ»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socrates-int.com/wp-content/uploads/2014/08/d180d0b8d181d183d0bdd0bed0ba162-24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2071702" cy="30896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5357826"/>
            <a:ext cx="605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Учитель начальных классов МБОУ Приполярная СОШ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6286520"/>
            <a:ext cx="338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Яненко Виктория Николаевна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357166"/>
            <a:ext cx="2928958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ОТГАДАЙ ПОСЛОВИЦУ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71546"/>
            <a:ext cx="642942" cy="12144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7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428736"/>
            <a:ext cx="214314" cy="357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643182"/>
            <a:ext cx="21431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643182"/>
            <a:ext cx="214314" cy="357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1071546"/>
            <a:ext cx="642942" cy="12144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6628" name="AutoShape 4" descr="https://im1-tub-ru.yandex.net/i?id=7a3b9f7e116932a688422b6db40c5a5a&amp;n=33&amp;h=190&amp;w=1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im1-tub-ru.yandex.net/i?id=7a3b9f7e116932a688422b6db40c5a5a&amp;n=33&amp;h=190&amp;w=1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im1-tub-ru.yandex.net/i?id=7a3b9f7e116932a688422b6db40c5a5a&amp;n=33&amp;h=190&amp;w=1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43306" y="2428868"/>
            <a:ext cx="214314" cy="357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ww.playcast.ru/uploads/2015/06/25/141072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928670"/>
            <a:ext cx="1303268" cy="21431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14942" y="2500306"/>
            <a:ext cx="21431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1071546"/>
            <a:ext cx="21431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6" name="Picture 2" descr="http://detsadmickeymouse.ru/97/154.jpg"/>
          <p:cNvPicPr>
            <a:picLocks noChangeAspect="1" noChangeArrowheads="1"/>
          </p:cNvPicPr>
          <p:nvPr/>
        </p:nvPicPr>
        <p:blipFill>
          <a:blip r:embed="rId3" cstate="print"/>
          <a:srcRect l="6687" t="10583" r="6377" b="20625"/>
          <a:stretch>
            <a:fillRect/>
          </a:stretch>
        </p:blipFill>
        <p:spPr bwMode="auto">
          <a:xfrm>
            <a:off x="5763483" y="1071545"/>
            <a:ext cx="1066468" cy="15716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929454" y="2571744"/>
            <a:ext cx="214314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206" y="2571744"/>
            <a:ext cx="214314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1091" y="2643182"/>
            <a:ext cx="214313" cy="4407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4643446"/>
            <a:ext cx="214314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30" name="Picture 6" descr="http://foto-zverey.ru/loshadi/KON3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143248"/>
            <a:ext cx="1857388" cy="256250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071670" y="3429000"/>
            <a:ext cx="142876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8860" y="3429000"/>
            <a:ext cx="642942" cy="15001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9" name="Picture 14" descr="http://img.photobucket.com/albums/v409/voronova/1edf4cd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00438"/>
            <a:ext cx="2286016" cy="1928826"/>
          </a:xfrm>
          <a:prstGeom prst="rect">
            <a:avLst/>
          </a:prstGeom>
          <a:noFill/>
        </p:spPr>
      </p:pic>
      <p:pic>
        <p:nvPicPr>
          <p:cNvPr id="32" name="Picture 20" descr="http://www.angelikaseibel.de/divgif/0105_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325102"/>
            <a:ext cx="1428760" cy="2175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572396" y="3786190"/>
            <a:ext cx="21431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8148" y="3571876"/>
            <a:ext cx="785818" cy="1857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3240" y="5000636"/>
            <a:ext cx="214314" cy="357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,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" name="Picture 6" descr="C:\Documents and Settings\Admin\Рабочий стол\ДИАГОНАЛЬ.png"/>
          <p:cNvPicPr>
            <a:picLocks noChangeAspect="1" noChangeArrowheads="1"/>
          </p:cNvPicPr>
          <p:nvPr/>
        </p:nvPicPr>
        <p:blipFill>
          <a:blip r:embed="rId7"/>
          <a:srcRect l="45214" t="3048" r="40508" b="5488"/>
          <a:stretch>
            <a:fillRect/>
          </a:stretch>
        </p:blipFill>
        <p:spPr bwMode="auto">
          <a:xfrm>
            <a:off x="7572396" y="928670"/>
            <a:ext cx="8572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http://www.proza.ru/pics/2014/12/13/15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785794"/>
            <a:ext cx="1332795" cy="242889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428596" y="5929330"/>
            <a:ext cx="3571900" cy="5429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</a:rPr>
              <a:t>« Семеро одного не ждут»</a:t>
            </a:r>
            <a:endParaRPr lang="ru-RU" sz="2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flipV="1">
            <a:off x="2571736" y="135729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00364" y="214290"/>
            <a:ext cx="3643338" cy="5715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ОТГАДАЙ СКОРОГОВОРКИ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571504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8596" y="1285860"/>
            <a:ext cx="785818" cy="5000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24" y="1571612"/>
            <a:ext cx="357190" cy="583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0034" y="2143116"/>
            <a:ext cx="928694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2910" y="2214554"/>
            <a:ext cx="500066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Ш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0166" y="1000108"/>
            <a:ext cx="1214446" cy="17859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flipV="1">
            <a:off x="1428728" y="1714488"/>
            <a:ext cx="11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500299" y="235743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2500298" y="1785926"/>
            <a:ext cx="8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 flipH="1">
            <a:off x="2500298" y="142873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500298" y="193832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571736" y="1152508"/>
            <a:ext cx="4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</a:t>
            </a:r>
            <a:endParaRPr lang="ru-RU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1500167" y="235743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 flipV="1">
            <a:off x="1571605" y="185736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 flipH="1">
            <a:off x="1500166" y="150017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 flipH="1">
            <a:off x="1525886" y="121442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 rot="10800000" flipV="1">
            <a:off x="1714480" y="9286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 rot="10800000" flipV="1">
            <a:off x="2214546" y="922599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 flipH="1" flipV="1">
            <a:off x="2000232" y="9286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 flipV="1">
            <a:off x="1571604" y="100010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 flipV="1">
            <a:off x="2500299" y="100010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 flipH="1">
            <a:off x="1525886" y="20716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 flipV="1">
            <a:off x="2571736" y="2214554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pic>
        <p:nvPicPr>
          <p:cNvPr id="2050" name="Picture 2" descr="http://static.shiftdelete.net/img/article_new/hd%20duvar%20ka%C4%9F%C4%B1d%C4%B1%20(11)1302616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9326" y="1000108"/>
            <a:ext cx="1342674" cy="168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857488" y="1000108"/>
            <a:ext cx="21431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9190" y="1000108"/>
            <a:ext cx="714380" cy="15716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cs9939.vk.me/u17666463/114555581/x_8e5ad79f.jpg"/>
          <p:cNvPicPr>
            <a:picLocks noChangeAspect="1" noChangeArrowheads="1"/>
          </p:cNvPicPr>
          <p:nvPr/>
        </p:nvPicPr>
        <p:blipFill>
          <a:blip r:embed="rId3"/>
          <a:srcRect t="10714" r="6519" b="21429"/>
          <a:stretch>
            <a:fillRect/>
          </a:stretch>
        </p:blipFill>
        <p:spPr bwMode="auto">
          <a:xfrm flipH="1">
            <a:off x="6858016" y="1071546"/>
            <a:ext cx="107156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/>
          <p:cNvSpPr txBox="1"/>
          <p:nvPr/>
        </p:nvSpPr>
        <p:spPr>
          <a:xfrm>
            <a:off x="8072462" y="1000108"/>
            <a:ext cx="714380" cy="150019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1000108"/>
            <a:ext cx="714380" cy="15716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0826" y="1071546"/>
            <a:ext cx="214314" cy="357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58" y="4857760"/>
            <a:ext cx="1000132" cy="11430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034" y="3571876"/>
            <a:ext cx="785818" cy="12858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" name="Picture 8" descr="http://cs619426.vk.me/v619426115/2b268/LOuRBQ7QJjA.jpg"/>
          <p:cNvPicPr>
            <a:picLocks noChangeAspect="1" noChangeArrowheads="1"/>
          </p:cNvPicPr>
          <p:nvPr/>
        </p:nvPicPr>
        <p:blipFill>
          <a:blip r:embed="rId4"/>
          <a:srcRect l="1252" t="78672" r="86227"/>
          <a:stretch>
            <a:fillRect/>
          </a:stretch>
        </p:blipFill>
        <p:spPr bwMode="auto">
          <a:xfrm>
            <a:off x="785786" y="3929066"/>
            <a:ext cx="357190" cy="58101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500166" y="4643446"/>
            <a:ext cx="642942" cy="10715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43109" y="4572008"/>
            <a:ext cx="21431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,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28860" y="4357694"/>
            <a:ext cx="1143008" cy="17145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5286388"/>
            <a:ext cx="357190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57620" y="5643578"/>
            <a:ext cx="214314" cy="357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143372" y="4357694"/>
            <a:ext cx="1143008" cy="16430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8" name="Picture 10" descr="http://www.playcast.ru/uploads/2015/09/18/151095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929066"/>
            <a:ext cx="1919780" cy="928694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5500694" y="4214818"/>
            <a:ext cx="214314" cy="357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,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86446" y="4286256"/>
            <a:ext cx="1285884" cy="164307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62" name="Picture 14" descr="http://images.onlinelabels.com/images/clip-art/yurie/yurie_clean_1.png"/>
          <p:cNvPicPr>
            <a:picLocks noChangeAspect="1" noChangeArrowheads="1"/>
          </p:cNvPicPr>
          <p:nvPr/>
        </p:nvPicPr>
        <p:blipFill>
          <a:blip r:embed="rId6" cstate="print"/>
          <a:srcRect l="59406" b="43750"/>
          <a:stretch>
            <a:fillRect/>
          </a:stretch>
        </p:blipFill>
        <p:spPr bwMode="auto">
          <a:xfrm>
            <a:off x="6286512" y="4643446"/>
            <a:ext cx="261807" cy="571504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000232" y="3000372"/>
            <a:ext cx="3429024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Calibri" pitchFamily="34" charset="0"/>
              </a:rPr>
              <a:t>«Наш Полкан попал в капкан»</a:t>
            </a:r>
            <a:endParaRPr lang="ru-RU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57290" y="6215082"/>
            <a:ext cx="578647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Calibri" pitchFamily="34" charset="0"/>
              </a:rPr>
              <a:t>« На дворе трава, на траве дрова»</a:t>
            </a:r>
            <a:endParaRPr lang="ru-RU" sz="2000" b="1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 flipH="1" flipV="1">
            <a:off x="5357818" y="1785926"/>
            <a:ext cx="71435" cy="1571636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7072331" y="1785926"/>
            <a:ext cx="71438" cy="1571636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5500694" y="3429000"/>
            <a:ext cx="1600200" cy="0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6286511" y="3500438"/>
            <a:ext cx="45719" cy="1500198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57554" y="214290"/>
            <a:ext cx="2357454" cy="5715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«ГОЛОВОЛОМКИ»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4" name="Picture 4" descr="http://fs00.infourok.ru/images/doc/208/236777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643469" cy="4357718"/>
          </a:xfrm>
          <a:prstGeom prst="rect">
            <a:avLst/>
          </a:prstGeom>
          <a:noFill/>
        </p:spPr>
      </p:pic>
      <p:pic>
        <p:nvPicPr>
          <p:cNvPr id="30726" name="Picture 6" descr="http://f4.mylove.ru/c_3ciC3LJ4gkQRGw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1250165" cy="10715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1071546"/>
            <a:ext cx="4714908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ПЕРЕЛОЖИ ДВЕ ПАЛКИ ТАК, </a:t>
            </a:r>
          </a:p>
          <a:p>
            <a:r>
              <a:rPr lang="ru-RU" dirty="0" smtClean="0"/>
              <a:t>ЧТОБЫ КОЛОБОК ОКАЗАЛСЯ</a:t>
            </a:r>
          </a:p>
          <a:p>
            <a:r>
              <a:rPr lang="ru-RU" dirty="0" smtClean="0"/>
              <a:t>ВНЕ  ЛОПАТКИ.</a:t>
            </a:r>
            <a:endParaRPr lang="ru-RU" dirty="0"/>
          </a:p>
        </p:txBody>
      </p:sp>
      <p:pic>
        <p:nvPicPr>
          <p:cNvPr id="11" name="Picture 6" descr="http://f4.mylove.ru/c_3ciC3LJ4gkQRGw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1250165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 L 0.0944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11435 L 0.28819 0.2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428604"/>
          <a:ext cx="7072361" cy="4786346"/>
        </p:xfrm>
        <a:graphic>
          <a:graphicData uri="http://schemas.openxmlformats.org/drawingml/2006/table">
            <a:tbl>
              <a:tblPr/>
              <a:tblGrid>
                <a:gridCol w="2500330"/>
                <a:gridCol w="2214578"/>
                <a:gridCol w="2357453"/>
              </a:tblGrid>
              <a:tr h="17577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5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3714752"/>
          <a:ext cx="6977743" cy="365760"/>
        </p:xfrm>
        <a:graphic>
          <a:graphicData uri="http://schemas.openxmlformats.org/drawingml/2006/table">
            <a:tbl>
              <a:tblPr/>
              <a:tblGrid>
                <a:gridCol w="6977743"/>
              </a:tblGrid>
              <a:tr h="1514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9665" t="7377" r="77770" b="74182"/>
          <a:stretch>
            <a:fillRect/>
          </a:stretch>
        </p:blipFill>
        <p:spPr bwMode="auto">
          <a:xfrm>
            <a:off x="794716" y="642918"/>
            <a:ext cx="1491268" cy="1438286"/>
          </a:xfrm>
          <a:prstGeom prst="rect">
            <a:avLst/>
          </a:prstGeom>
          <a:noFill/>
        </p:spPr>
      </p:pic>
      <p:pic>
        <p:nvPicPr>
          <p:cNvPr id="15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10503" t="34064" r="79574" b="52919"/>
          <a:stretch>
            <a:fillRect/>
          </a:stretch>
        </p:blipFill>
        <p:spPr bwMode="auto">
          <a:xfrm>
            <a:off x="1000100" y="2357430"/>
            <a:ext cx="1143008" cy="1116508"/>
          </a:xfrm>
          <a:prstGeom prst="rect">
            <a:avLst/>
          </a:prstGeom>
          <a:noFill/>
        </p:spPr>
      </p:pic>
      <p:pic>
        <p:nvPicPr>
          <p:cNvPr id="17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10503" t="57621" r="77899" b="27626"/>
          <a:stretch>
            <a:fillRect/>
          </a:stretch>
        </p:blipFill>
        <p:spPr bwMode="auto">
          <a:xfrm>
            <a:off x="928662" y="3786190"/>
            <a:ext cx="1218206" cy="1285885"/>
          </a:xfrm>
          <a:prstGeom prst="rect">
            <a:avLst/>
          </a:prstGeom>
          <a:noFill/>
        </p:spPr>
      </p:pic>
      <p:pic>
        <p:nvPicPr>
          <p:cNvPr id="19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34665" t="8442" r="53737" b="75575"/>
          <a:stretch>
            <a:fillRect/>
          </a:stretch>
        </p:blipFill>
        <p:spPr bwMode="auto">
          <a:xfrm>
            <a:off x="3357554" y="714356"/>
            <a:ext cx="1186970" cy="1285884"/>
          </a:xfrm>
          <a:prstGeom prst="rect">
            <a:avLst/>
          </a:prstGeom>
          <a:noFill/>
        </p:spPr>
      </p:pic>
      <p:pic>
        <p:nvPicPr>
          <p:cNvPr id="21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35632" t="58850" r="54703" b="27626"/>
          <a:stretch>
            <a:fillRect/>
          </a:stretch>
        </p:blipFill>
        <p:spPr bwMode="auto">
          <a:xfrm>
            <a:off x="3370543" y="3929066"/>
            <a:ext cx="1058581" cy="1164440"/>
          </a:xfrm>
          <a:prstGeom prst="rect">
            <a:avLst/>
          </a:prstGeom>
          <a:noFill/>
        </p:spPr>
      </p:pic>
      <p:pic>
        <p:nvPicPr>
          <p:cNvPr id="22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58957" t="8606" r="31378" b="77869"/>
          <a:stretch>
            <a:fillRect/>
          </a:stretch>
        </p:blipFill>
        <p:spPr bwMode="auto">
          <a:xfrm>
            <a:off x="5656559" y="785794"/>
            <a:ext cx="1130019" cy="1143008"/>
          </a:xfrm>
          <a:prstGeom prst="rect">
            <a:avLst/>
          </a:prstGeom>
          <a:noFill/>
        </p:spPr>
      </p:pic>
      <p:pic>
        <p:nvPicPr>
          <p:cNvPr id="24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57990" t="31966" r="30412" b="52051"/>
          <a:stretch>
            <a:fillRect/>
          </a:stretch>
        </p:blipFill>
        <p:spPr bwMode="auto">
          <a:xfrm>
            <a:off x="5715009" y="2428868"/>
            <a:ext cx="1126522" cy="1143008"/>
          </a:xfrm>
          <a:prstGeom prst="rect">
            <a:avLst/>
          </a:prstGeom>
          <a:noFill/>
        </p:spPr>
      </p:pic>
      <p:pic>
        <p:nvPicPr>
          <p:cNvPr id="25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58957" t="56555" r="30412" b="27462"/>
          <a:stretch>
            <a:fillRect/>
          </a:stretch>
        </p:blipFill>
        <p:spPr bwMode="auto">
          <a:xfrm>
            <a:off x="5715007" y="3857628"/>
            <a:ext cx="1110037" cy="1311861"/>
          </a:xfrm>
          <a:prstGeom prst="rect">
            <a:avLst/>
          </a:prstGeom>
          <a:noFill/>
        </p:spPr>
      </p:pic>
      <p:pic>
        <p:nvPicPr>
          <p:cNvPr id="26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10632" t="78685" r="77772" b="5332"/>
          <a:stretch>
            <a:fillRect/>
          </a:stretch>
        </p:blipFill>
        <p:spPr bwMode="auto">
          <a:xfrm>
            <a:off x="1000100" y="5429264"/>
            <a:ext cx="1285884" cy="1143008"/>
          </a:xfrm>
          <a:prstGeom prst="rect">
            <a:avLst/>
          </a:prstGeom>
          <a:noFill/>
        </p:spPr>
      </p:pic>
      <p:pic>
        <p:nvPicPr>
          <p:cNvPr id="28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36727" t="79915" r="52641" b="6561"/>
          <a:stretch>
            <a:fillRect/>
          </a:stretch>
        </p:blipFill>
        <p:spPr bwMode="auto">
          <a:xfrm>
            <a:off x="3357554" y="5429264"/>
            <a:ext cx="1143008" cy="1143008"/>
          </a:xfrm>
          <a:prstGeom prst="rect">
            <a:avLst/>
          </a:prstGeom>
          <a:noFill/>
        </p:spPr>
      </p:pic>
      <p:pic>
        <p:nvPicPr>
          <p:cNvPr id="30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60446" t="80830" r="30541" b="6725"/>
          <a:stretch>
            <a:fillRect/>
          </a:stretch>
        </p:blipFill>
        <p:spPr bwMode="auto">
          <a:xfrm>
            <a:off x="5786446" y="5357826"/>
            <a:ext cx="1214446" cy="1163219"/>
          </a:xfrm>
          <a:prstGeom prst="rect">
            <a:avLst/>
          </a:prstGeom>
          <a:noFill/>
        </p:spPr>
      </p:pic>
      <p:pic>
        <p:nvPicPr>
          <p:cNvPr id="31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82990" t="7213" r="6378" b="78034"/>
          <a:stretch>
            <a:fillRect/>
          </a:stretch>
        </p:blipFill>
        <p:spPr bwMode="auto">
          <a:xfrm>
            <a:off x="7715271" y="642918"/>
            <a:ext cx="1047757" cy="1143008"/>
          </a:xfrm>
          <a:prstGeom prst="rect">
            <a:avLst/>
          </a:prstGeom>
          <a:noFill/>
        </p:spPr>
      </p:pic>
      <p:pic>
        <p:nvPicPr>
          <p:cNvPr id="35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82990" t="31802" r="6378" b="53445"/>
          <a:stretch>
            <a:fillRect/>
          </a:stretch>
        </p:blipFill>
        <p:spPr bwMode="auto">
          <a:xfrm>
            <a:off x="7786709" y="2357430"/>
            <a:ext cx="1047757" cy="1143008"/>
          </a:xfrm>
          <a:prstGeom prst="rect">
            <a:avLst/>
          </a:prstGeom>
          <a:noFill/>
        </p:spPr>
      </p:pic>
      <p:pic>
        <p:nvPicPr>
          <p:cNvPr id="36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83957" t="57620" r="5412" b="26397"/>
          <a:stretch>
            <a:fillRect/>
          </a:stretch>
        </p:blipFill>
        <p:spPr bwMode="auto">
          <a:xfrm>
            <a:off x="7786710" y="3916077"/>
            <a:ext cx="1099046" cy="1298873"/>
          </a:xfrm>
          <a:prstGeom prst="rect">
            <a:avLst/>
          </a:prstGeom>
          <a:noFill/>
        </p:spPr>
      </p:pic>
      <p:pic>
        <p:nvPicPr>
          <p:cNvPr id="37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35761" t="32381" r="54574" b="47948"/>
          <a:stretch>
            <a:fillRect/>
          </a:stretch>
        </p:blipFill>
        <p:spPr bwMode="auto">
          <a:xfrm>
            <a:off x="3428992" y="2357430"/>
            <a:ext cx="1143008" cy="1143008"/>
          </a:xfrm>
          <a:prstGeom prst="rect">
            <a:avLst/>
          </a:prstGeom>
          <a:noFill/>
        </p:spPr>
      </p:pic>
      <p:pic>
        <p:nvPicPr>
          <p:cNvPr id="38" name="Picture 2" descr="http://ort.ru/uploads/media/Animation_2014/Kazan_1.png"/>
          <p:cNvPicPr>
            <a:picLocks noChangeAspect="1" noChangeArrowheads="1"/>
          </p:cNvPicPr>
          <p:nvPr/>
        </p:nvPicPr>
        <p:blipFill>
          <a:blip r:embed="rId2"/>
          <a:srcRect l="86985" t="81144" r="7215" b="4103"/>
          <a:stretch>
            <a:fillRect/>
          </a:stretch>
        </p:blipFill>
        <p:spPr bwMode="auto">
          <a:xfrm>
            <a:off x="7786710" y="5429264"/>
            <a:ext cx="64294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00052 -0.54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25781 -0.44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3929090" cy="471490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Постройте  из  палок  такой  домик. Поверните  его  к нам  другой  стороной, передвинув  только  две  палки.</a:t>
            </a:r>
            <a:endParaRPr lang="ru-RU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5000628" y="714356"/>
            <a:ext cx="857256" cy="1595438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 flipV="1">
            <a:off x="5857884" y="714356"/>
            <a:ext cx="2071702" cy="45719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7858148" y="785794"/>
            <a:ext cx="928694" cy="1500198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6858016" y="2214554"/>
            <a:ext cx="1905000" cy="0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857884" y="714356"/>
            <a:ext cx="1071570" cy="1571636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5000628" y="2285992"/>
            <a:ext cx="0" cy="1752600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6858016" y="2143116"/>
            <a:ext cx="0" cy="1828800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8786842" y="2214554"/>
            <a:ext cx="0" cy="1752600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6786578" y="3929066"/>
            <a:ext cx="1971676" cy="71438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5000628" y="4000504"/>
            <a:ext cx="1752600" cy="0"/>
          </a:xfrm>
          <a:prstGeom prst="line">
            <a:avLst/>
          </a:prstGeom>
          <a:noFill/>
          <a:ln w="1143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043E-6 L 0.10018 -0.00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9 -0.00139 L -0.1967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14290"/>
            <a:ext cx="2143140" cy="5715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«ШАРАДЫ»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71546"/>
            <a:ext cx="2714644" cy="15716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Начало – голос птицы,</a:t>
            </a:r>
          </a:p>
          <a:p>
            <a:r>
              <a:rPr lang="ru-RU" sz="2000" dirty="0" smtClean="0">
                <a:latin typeface="Calibri" pitchFamily="34" charset="0"/>
              </a:rPr>
              <a:t>Конец – на дне пруда,</a:t>
            </a:r>
          </a:p>
          <a:p>
            <a:r>
              <a:rPr lang="ru-RU" sz="2000" dirty="0" smtClean="0">
                <a:latin typeface="Calibri" pitchFamily="34" charset="0"/>
              </a:rPr>
              <a:t>А целое в музее</a:t>
            </a:r>
          </a:p>
          <a:p>
            <a:r>
              <a:rPr lang="ru-RU" sz="2000" dirty="0" smtClean="0">
                <a:latin typeface="Calibri" pitchFamily="34" charset="0"/>
              </a:rPr>
              <a:t>Найдётся без труда.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928934"/>
            <a:ext cx="120738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Кар- тина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otkrytki-animashki.com/uploads/image/31/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3381375" cy="2495551"/>
          </a:xfrm>
          <a:prstGeom prst="rect">
            <a:avLst/>
          </a:prstGeom>
          <a:noFill/>
        </p:spPr>
      </p:pic>
      <p:pic>
        <p:nvPicPr>
          <p:cNvPr id="4102" name="Picture 6" descr="http://wdesk.ru/_ph/151/2/2805952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570" y="3644037"/>
            <a:ext cx="2638702" cy="25710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3786190"/>
            <a:ext cx="3761158" cy="16312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Мой первый слог тягуч и сладок,</a:t>
            </a:r>
          </a:p>
          <a:p>
            <a:r>
              <a:rPr lang="ru-RU" sz="2000" dirty="0" smtClean="0">
                <a:latin typeface="Calibri" pitchFamily="34" charset="0"/>
              </a:rPr>
              <a:t>Второй  - частица,</a:t>
            </a:r>
          </a:p>
          <a:p>
            <a:r>
              <a:rPr lang="ru-RU" sz="2000" dirty="0" smtClean="0">
                <a:latin typeface="Calibri" pitchFamily="34" charset="0"/>
              </a:rPr>
              <a:t>Вместе – зверь,</a:t>
            </a:r>
          </a:p>
          <a:p>
            <a:r>
              <a:rPr lang="ru-RU" sz="2000" dirty="0" smtClean="0">
                <a:latin typeface="Calibri" pitchFamily="34" charset="0"/>
              </a:rPr>
              <a:t>Живёт в лесу, на ульи падок.</a:t>
            </a:r>
          </a:p>
          <a:p>
            <a:r>
              <a:rPr lang="ru-RU" sz="2000" dirty="0" smtClean="0">
                <a:latin typeface="Calibri" pitchFamily="34" charset="0"/>
              </a:rPr>
              <a:t>Ну, угадал его теперь?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5857892"/>
            <a:ext cx="1153008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</a:rPr>
              <a:t>Мед-ведь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429024" cy="12858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«ЧТО? ГДЕ? КОГДА?»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9058" y="142852"/>
            <a:ext cx="1214446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 ТУР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928802"/>
            <a:ext cx="6702219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Откуда к европейцам пришли кукуруза, фасоль, картофель?</a:t>
            </a:r>
            <a:endParaRPr lang="ru-RU" dirty="0"/>
          </a:p>
        </p:txBody>
      </p:sp>
      <p:pic>
        <p:nvPicPr>
          <p:cNvPr id="14338" name="Picture 2" descr="https://im1-tub-ru.yandex.net/i?id=eb1e820442cfc35db99e2bc63e078361&amp;n=33&amp;h=190&amp;w=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1285884" cy="16146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285749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Центральной и Южной Америки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4572008"/>
            <a:ext cx="3357586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На каком материке нет рек?</a:t>
            </a:r>
            <a:endParaRPr lang="ru-RU" dirty="0"/>
          </a:p>
        </p:txBody>
      </p:sp>
      <p:pic>
        <p:nvPicPr>
          <p:cNvPr id="14340" name="Picture 4" descr="http://www.mgcpuzzles.com/mgcpuzzles/artgallery/Royce_McClure_artist/images/iceburg_penguin_divers_1B.jpg"/>
          <p:cNvPicPr>
            <a:picLocks noChangeAspect="1" noChangeArrowheads="1"/>
          </p:cNvPicPr>
          <p:nvPr/>
        </p:nvPicPr>
        <p:blipFill>
          <a:blip r:embed="rId3"/>
          <a:srcRect l="3750" b="7812"/>
          <a:stretch>
            <a:fillRect/>
          </a:stretch>
        </p:blipFill>
        <p:spPr bwMode="auto">
          <a:xfrm>
            <a:off x="5857884" y="3571876"/>
            <a:ext cx="2714612" cy="3120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557214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Антарктиде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3571900" cy="21431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Назовите самого зубастого </a:t>
            </a:r>
          </a:p>
          <a:p>
            <a:r>
              <a:rPr lang="ru-RU" dirty="0" smtClean="0"/>
              <a:t>животного на земле?</a:t>
            </a:r>
          </a:p>
          <a:p>
            <a:endParaRPr lang="ru-RU" dirty="0"/>
          </a:p>
        </p:txBody>
      </p:sp>
      <p:pic>
        <p:nvPicPr>
          <p:cNvPr id="31748" name="Picture 4" descr="http://www.torange.us/photo/5/16/Snail-on-grape-leaf-1268659526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523" y="357166"/>
            <a:ext cx="2314365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388" y="714356"/>
            <a:ext cx="2500330" cy="7858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 Садовая улитка 14175 зубов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28935"/>
            <a:ext cx="3500462" cy="121444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Для чего моржу бивни?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 descr="WALR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988"/>
            <a:ext cx="3038468" cy="303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214942" y="5929330"/>
            <a:ext cx="3643338" cy="43201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Для защиты от других животных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4786346" cy="7143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Самое быстрое животное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28" name="AutoShape 4" descr="https://im2-tub-ru.yandex.net/i?id=01231f9c86de1aab216828a6fde5d1f2&amp;n=33&amp;h=190&amp;w=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2-tub-ru.yandex.net/i?id=01231f9c86de1aab216828a6fde5d1f2&amp;n=33&amp;h=190&amp;w=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2-tub-ru.yandex.net/i?id=01231f9c86de1aab216828a6fde5d1f2&amp;n=33&amp;h=190&amp;w=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im2-tub-ru.yandex.net/i?id=01231f9c86de1aab216828a6fde5d1f2&amp;n=33&amp;h=190&amp;w=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im2-tub-ru.yandex.net/i?id=01231f9c86de1aab216828a6fde5d1f2&amp;n=33&amp;h=190&amp;w=2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m1-tub-ru.yandex.net/i?id=7a44a3bcb2eb1a879217b9bced56d429&amp;n=33&amp;h=190&amp;w=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1-tub-ru.yandex.net/i?id=7a44a3bcb2eb1a879217b9bced56d429&amp;n=33&amp;h=190&amp;w=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im1-tub-ru.yandex.net/i?id=7a44a3bcb2eb1a879217b9bced56d429&amp;n=33&amp;h=190&amp;w=3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im1-tub-ru.yandex.net/i?id=b927bf0ef953cf94bd378020233546f3&amp;n=33&amp;h=190&amp;w=1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im2-tub-ru.yandex.net/i?id=cfe45ebca9a3d2d869c6f8d63be2f584&amp;n=33&amp;h=190&amp;w=28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im2-tub-ru.yandex.net/i?id=da56bd09b239a8991e5a5cc7b83447a0&amp;n=33&amp;h=190&amp;w=2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2000240"/>
            <a:ext cx="4429156" cy="92869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Какое животное вылезает из кожи вон?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50" name="Object 8"/>
          <p:cNvGraphicFramePr>
            <a:graphicFrameLocks noChangeAspect="1"/>
          </p:cNvGraphicFramePr>
          <p:nvPr/>
        </p:nvGraphicFramePr>
        <p:xfrm>
          <a:off x="428596" y="2928934"/>
          <a:ext cx="4387641" cy="3321686"/>
        </p:xfrm>
        <a:graphic>
          <a:graphicData uri="http://schemas.openxmlformats.org/presentationml/2006/ole">
            <p:oleObj spid="_x0000_s1050" name="Фотография Photo Editor" r:id="rId3" imgW="5961905" imgH="4001058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57818" y="5715016"/>
            <a:ext cx="135732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змея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26" name="Picture 2" descr="Гепар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642917"/>
            <a:ext cx="2714644" cy="2961431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857356" y="1214422"/>
            <a:ext cx="2071702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гепард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2857520" cy="17859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Назовите самого </a:t>
            </a:r>
          </a:p>
          <a:p>
            <a:r>
              <a:rPr lang="ru-RU" dirty="0" smtClean="0">
                <a:latin typeface="Calibri" pitchFamily="34" charset="0"/>
              </a:rPr>
              <a:t>крупного паука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6929454" y="1142984"/>
            <a:ext cx="1928826" cy="7858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тарантул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928934"/>
            <a:ext cx="4929222" cy="5715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Самое крупное животное  ХМАО-Югры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4929198"/>
            <a:ext cx="1928826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лось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49530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faunazoo.ru/wp-content/uploads/2011/07/pauk-krestovik.jpg"/>
          <p:cNvPicPr>
            <a:picLocks noChangeAspect="1" noChangeArrowheads="1"/>
          </p:cNvPicPr>
          <p:nvPr/>
        </p:nvPicPr>
        <p:blipFill>
          <a:blip r:embed="rId3"/>
          <a:srcRect l="13500" t="1500" r="21999" b="999"/>
          <a:stretch>
            <a:fillRect/>
          </a:stretch>
        </p:blipFill>
        <p:spPr bwMode="auto">
          <a:xfrm>
            <a:off x="4000496" y="214290"/>
            <a:ext cx="2571768" cy="2565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86116" y="214291"/>
            <a:ext cx="3357586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Отборочный тур</a:t>
            </a:r>
            <a:endParaRPr kumimoji="0" lang="ru-RU" sz="1800" b="1" i="0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71480"/>
            <a:ext cx="835824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В каком числе столько же цифр, сколько букв в его названии? </a:t>
            </a:r>
            <a:endParaRPr lang="ru-RU" sz="2000" b="1" dirty="0" smtClean="0"/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(100)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Чему равно произведение всех чисел? 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(0)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В каком месяце есть 28 дней?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(во всех)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Назовите музыкальную меру длины? 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(миля)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Как найти неизвестное уменьшаемое?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( к разности прибавить вычитаемое)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Чему равен 1 пуд? 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( 16 кг)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Как называется результат деления? </a:t>
            </a:r>
          </a:p>
          <a:p>
            <a:pPr lvl="0"/>
            <a:r>
              <a:rPr lang="ru-RU" sz="2000" b="1" dirty="0" smtClean="0">
                <a:solidFill>
                  <a:srgbClr val="0070C0"/>
                </a:solidFill>
              </a:rPr>
              <a:t>(частное)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Что идёт, не двигаясь  с места?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( время)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Сколько граней у шестигранного карандаша? </a:t>
            </a:r>
          </a:p>
          <a:p>
            <a:pPr lvl="0"/>
            <a:r>
              <a:rPr lang="ru-RU" sz="2000" dirty="0" smtClean="0">
                <a:solidFill>
                  <a:srgbClr val="0070C0"/>
                </a:solidFill>
              </a:rPr>
              <a:t>(8)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+mj-lt"/>
              </a:rPr>
              <a:t>Назови математические  растения? 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( тысячелистник; столетник; золототысячник)</a:t>
            </a:r>
            <a:endParaRPr lang="ru-RU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 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ocrates-int.com/wp-content/uploads/2014/08/d180d0b8d181d183d0bdd0bed0ba162-24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742" y="428604"/>
            <a:ext cx="3042374" cy="4071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642918"/>
            <a:ext cx="4572032" cy="292895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СКОРОЙ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ВСТРЕЧИ!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928670"/>
            <a:ext cx="2357454" cy="3571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Железная логика»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3214710" cy="19288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В колесе 10 спиц.</a:t>
            </a:r>
          </a:p>
          <a:p>
            <a:r>
              <a:rPr lang="ru-RU" sz="2000" b="1" dirty="0" smtClean="0">
                <a:latin typeface="Calibri" pitchFamily="34" charset="0"/>
              </a:rPr>
              <a:t>Попробуй прикинуть в уме,</a:t>
            </a:r>
          </a:p>
          <a:p>
            <a:r>
              <a:rPr lang="ru-RU" sz="2000" b="1" dirty="0" smtClean="0">
                <a:latin typeface="Calibri" pitchFamily="34" charset="0"/>
              </a:rPr>
              <a:t>Сколько промежутков между спицами?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2714643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«Колесо со спицами»</a:t>
            </a:r>
            <a:endParaRPr lang="ru-RU" sz="2400" dirty="0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16386" name="Picture 2" descr="http://static.keptelenseg.hu/p/d3d9e1ad2658280c95563149da761a0e.jpg"/>
          <p:cNvPicPr>
            <a:picLocks noChangeAspect="1" noChangeArrowheads="1"/>
          </p:cNvPicPr>
          <p:nvPr/>
        </p:nvPicPr>
        <p:blipFill>
          <a:blip r:embed="rId2"/>
          <a:srcRect b="4270"/>
          <a:stretch>
            <a:fillRect/>
          </a:stretch>
        </p:blipFill>
        <p:spPr bwMode="auto">
          <a:xfrm>
            <a:off x="4000497" y="1553200"/>
            <a:ext cx="4727470" cy="48047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214290"/>
            <a:ext cx="928694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I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ТУР</a:t>
            </a:r>
            <a:endParaRPr lang="ru-RU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643446"/>
            <a:ext cx="179222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10 промежутков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bilya.ru/sites/default/files/st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85860"/>
            <a:ext cx="4706971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214290"/>
            <a:ext cx="2714644" cy="42865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«Шесть стаканов»</a:t>
            </a:r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7" y="1000108"/>
            <a:ext cx="2928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На столе стоят шесть стаканов. Три из них пустые, а в трёх налита вода. Сделайте так, чтобы пустые и полные стаканы чередовались. Брать в руки разрешается только один стакан.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357158" y="5072074"/>
            <a:ext cx="4071966" cy="150019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Нужно взять средний полный стакан и перелить из него воду в средний пустой стакан.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8" name="Picture 2" descr="http://ubilya.ru/sites/default/files/stak.jpg"/>
          <p:cNvPicPr>
            <a:picLocks noChangeAspect="1" noChangeArrowheads="1"/>
          </p:cNvPicPr>
          <p:nvPr/>
        </p:nvPicPr>
        <p:blipFill>
          <a:blip r:embed="rId2"/>
          <a:srcRect l="85645" t="4348" r="2742" b="21739"/>
          <a:stretch>
            <a:fillRect/>
          </a:stretch>
        </p:blipFill>
        <p:spPr bwMode="auto">
          <a:xfrm>
            <a:off x="-1000164" y="1428736"/>
            <a:ext cx="642942" cy="2143140"/>
          </a:xfrm>
          <a:prstGeom prst="rect">
            <a:avLst/>
          </a:prstGeom>
          <a:noFill/>
        </p:spPr>
      </p:pic>
      <p:pic>
        <p:nvPicPr>
          <p:cNvPr id="9" name="Picture 2" descr="http://ubilya.ru/sites/default/files/stak.jpg"/>
          <p:cNvPicPr>
            <a:picLocks noChangeAspect="1" noChangeArrowheads="1"/>
          </p:cNvPicPr>
          <p:nvPr/>
        </p:nvPicPr>
        <p:blipFill>
          <a:blip r:embed="rId2"/>
          <a:srcRect l="33387" r="52097" b="21739"/>
          <a:stretch>
            <a:fillRect/>
          </a:stretch>
        </p:blipFill>
        <p:spPr bwMode="auto">
          <a:xfrm>
            <a:off x="10858544" y="1285860"/>
            <a:ext cx="71438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5846E-6 L -0.39583 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827E-7 L 0.64497 -0.01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357166"/>
            <a:ext cx="2000264" cy="6429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« ВАРЕЖКИ»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4286280" cy="300039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За зиму Люся потеряла 12 варежек, </a:t>
            </a:r>
          </a:p>
          <a:p>
            <a:r>
              <a:rPr lang="ru-RU" sz="2000" b="1" dirty="0" smtClean="0">
                <a:latin typeface="Calibri" pitchFamily="34" charset="0"/>
              </a:rPr>
              <a:t> а  Дуся – в 2 раза меньше.</a:t>
            </a:r>
          </a:p>
          <a:p>
            <a:r>
              <a:rPr lang="ru-RU" sz="2000" b="1" dirty="0" smtClean="0">
                <a:latin typeface="Calibri" pitchFamily="34" charset="0"/>
              </a:rPr>
              <a:t>Сколько пар варежек потеряли обе девочки?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5" name="Picture 2" descr="https://im2-tub-ru.yandex.net/i?id=11eb2267f56afc6e9913cd25384bd8ab&amp;n=33&amp;h=190&amp;w=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4045" y="1214422"/>
            <a:ext cx="3371359" cy="2643206"/>
          </a:xfrm>
          <a:prstGeom prst="rect">
            <a:avLst/>
          </a:prstGeom>
          <a:noFill/>
        </p:spPr>
      </p:pic>
      <p:pic>
        <p:nvPicPr>
          <p:cNvPr id="7" name="Picture 6" descr="http://img2.postila.ru/storage/7968000/7961031/b6c1f8770c585a4e8efe58304e52d0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186413"/>
            <a:ext cx="3500462" cy="2457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5072074"/>
            <a:ext cx="2000264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9 пар варежек</a:t>
            </a:r>
            <a:endParaRPr lang="ru-RU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500042"/>
            <a:ext cx="1857388" cy="42862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«На праздник»</a:t>
            </a:r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4071966" cy="42862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Галочка, Марина и Олеся пришли на праздник</a:t>
            </a:r>
          </a:p>
          <a:p>
            <a:r>
              <a:rPr lang="ru-RU" sz="2000" b="1" dirty="0" smtClean="0">
                <a:latin typeface="Calibri" pitchFamily="34" charset="0"/>
              </a:rPr>
              <a:t>В разноцветных платьях: красном, жёлтом и синем.</a:t>
            </a:r>
          </a:p>
          <a:p>
            <a:r>
              <a:rPr lang="ru-RU" sz="2000" b="1" dirty="0" smtClean="0">
                <a:latin typeface="Calibri" pitchFamily="34" charset="0"/>
              </a:rPr>
              <a:t>Галочка была не в жёлтом, Маринка была не в красном и  не в жёлтом.</a:t>
            </a:r>
          </a:p>
          <a:p>
            <a:r>
              <a:rPr lang="ru-RU" sz="2000" b="1" dirty="0" smtClean="0">
                <a:latin typeface="Calibri" pitchFamily="34" charset="0"/>
              </a:rPr>
              <a:t>В каких платьях были девочки?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4" name="Picture 2" descr="http://s6.tinypic.com/xduk5j_th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000240"/>
            <a:ext cx="2000264" cy="1814519"/>
          </a:xfrm>
          <a:prstGeom prst="rect">
            <a:avLst/>
          </a:prstGeom>
          <a:noFill/>
        </p:spPr>
      </p:pic>
      <p:pic>
        <p:nvPicPr>
          <p:cNvPr id="2052" name="Picture 4" descr="http://4put.ru/pictures/small/45/139461.gif"/>
          <p:cNvPicPr>
            <a:picLocks noChangeAspect="1" noChangeArrowheads="1"/>
          </p:cNvPicPr>
          <p:nvPr/>
        </p:nvPicPr>
        <p:blipFill>
          <a:blip r:embed="rId3"/>
          <a:srcRect b="13750"/>
          <a:stretch>
            <a:fillRect/>
          </a:stretch>
        </p:blipFill>
        <p:spPr bwMode="auto">
          <a:xfrm>
            <a:off x="4929190" y="3643314"/>
            <a:ext cx="1500198" cy="2156534"/>
          </a:xfrm>
          <a:prstGeom prst="rect">
            <a:avLst/>
          </a:prstGeom>
          <a:noFill/>
        </p:spPr>
      </p:pic>
      <p:pic>
        <p:nvPicPr>
          <p:cNvPr id="2054" name="Picture 6" descr="http://i70.photobucket.com/albums/i85/Twinkling_photos/MNL/doll_sunny_gir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857232"/>
            <a:ext cx="1357322" cy="15661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00958" y="3929067"/>
            <a:ext cx="142876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Галочка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929330"/>
            <a:ext cx="1285884" cy="5715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Марина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571744"/>
            <a:ext cx="1214445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Олеся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285728"/>
            <a:ext cx="4115758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 Сколько вагонов в этом поезде?»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4214841" cy="18573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Выглянув на повороте поезда в окно,</a:t>
            </a:r>
          </a:p>
          <a:p>
            <a:r>
              <a:rPr lang="ru-RU" sz="2000" dirty="0" smtClean="0">
                <a:latin typeface="Calibri" pitchFamily="34" charset="0"/>
              </a:rPr>
              <a:t> Ира заметила,</a:t>
            </a:r>
          </a:p>
          <a:p>
            <a:r>
              <a:rPr lang="ru-RU" sz="2000" dirty="0" smtClean="0">
                <a:latin typeface="Calibri" pitchFamily="34" charset="0"/>
              </a:rPr>
              <a:t> что впереди 9 вагонов, а позади ещё 7.</a:t>
            </a:r>
          </a:p>
          <a:p>
            <a:r>
              <a:rPr lang="ru-RU" sz="2000" dirty="0" smtClean="0">
                <a:latin typeface="Calibri" pitchFamily="34" charset="0"/>
              </a:rPr>
              <a:t>Сколько вагонов в этом поезде?</a:t>
            </a:r>
          </a:p>
        </p:txBody>
      </p:sp>
      <p:pic>
        <p:nvPicPr>
          <p:cNvPr id="30724" name="Picture 4" descr="https://im0-tub-ru.yandex.net/i?id=0379d01ccd3c4fb3cd9479cac62c6d22&amp;n=33&amp;h=190&amp;w=254"/>
          <p:cNvPicPr>
            <a:picLocks noChangeAspect="1" noChangeArrowheads="1"/>
          </p:cNvPicPr>
          <p:nvPr/>
        </p:nvPicPr>
        <p:blipFill>
          <a:blip r:embed="rId2"/>
          <a:srcRect l="10686" t="14286" r="8099"/>
          <a:stretch>
            <a:fillRect/>
          </a:stretch>
        </p:blipFill>
        <p:spPr bwMode="auto">
          <a:xfrm>
            <a:off x="4857752" y="1000108"/>
            <a:ext cx="3929090" cy="2842480"/>
          </a:xfrm>
          <a:prstGeom prst="rect">
            <a:avLst/>
          </a:prstGeom>
          <a:noFill/>
        </p:spPr>
      </p:pic>
      <p:pic>
        <p:nvPicPr>
          <p:cNvPr id="30726" name="Picture 6" descr="https://im3-tub-ru.yandex.net/i?id=8a0d57d4421d4bc94c138ad3d3dfb92d&amp;n=33&amp;h=190&amp;w=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9" y="4000504"/>
            <a:ext cx="4000525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3714752"/>
            <a:ext cx="236462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поезде 17 вагонов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1" y="1500174"/>
            <a:ext cx="3071834" cy="29289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Три мальчика играли в шашки. Всего было сыграно три партии.</a:t>
            </a:r>
          </a:p>
          <a:p>
            <a:r>
              <a:rPr lang="ru-RU" sz="2000" b="1" dirty="0" smtClean="0">
                <a:latin typeface="Calibri" pitchFamily="34" charset="0"/>
              </a:rPr>
              <a:t>По сколько партий сыграл каждый мальчик?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5" name="Picture 6" descr="http://www.playing-field.ru/img/2015/052208/4348231"/>
          <p:cNvPicPr>
            <a:picLocks noChangeAspect="1" noChangeArrowheads="1"/>
          </p:cNvPicPr>
          <p:nvPr/>
        </p:nvPicPr>
        <p:blipFill>
          <a:blip r:embed="rId2" cstate="print"/>
          <a:srcRect l="3226" t="6935" r="6452" b="7527"/>
          <a:stretch>
            <a:fillRect/>
          </a:stretch>
        </p:blipFill>
        <p:spPr bwMode="auto">
          <a:xfrm>
            <a:off x="4714876" y="1357298"/>
            <a:ext cx="1946203" cy="2571768"/>
          </a:xfrm>
          <a:prstGeom prst="rect">
            <a:avLst/>
          </a:prstGeom>
          <a:noFill/>
        </p:spPr>
      </p:pic>
      <p:pic>
        <p:nvPicPr>
          <p:cNvPr id="1026" name="Picture 2" descr="http://oxun.ge/uploads/posts/2011-09/1316009589_bo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174" y="285729"/>
            <a:ext cx="1178726" cy="1571635"/>
          </a:xfrm>
          <a:prstGeom prst="rect">
            <a:avLst/>
          </a:prstGeom>
          <a:noFill/>
        </p:spPr>
      </p:pic>
      <p:pic>
        <p:nvPicPr>
          <p:cNvPr id="1028" name="Picture 4" descr="http://krasivie-kartinki.ru/images/deti14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000504"/>
            <a:ext cx="1184156" cy="2571769"/>
          </a:xfrm>
          <a:prstGeom prst="rect">
            <a:avLst/>
          </a:prstGeom>
          <a:noFill/>
        </p:spPr>
      </p:pic>
      <p:pic>
        <p:nvPicPr>
          <p:cNvPr id="1030" name="Picture 6" descr="https://im2-tub-ru.yandex.net/i?id=def84d7da524cc9506c9d987a8f8bb37&amp;n=33&amp;h=190&amp;w=133"/>
          <p:cNvPicPr>
            <a:picLocks noChangeAspect="1" noChangeArrowheads="1"/>
          </p:cNvPicPr>
          <p:nvPr/>
        </p:nvPicPr>
        <p:blipFill>
          <a:blip r:embed="rId5"/>
          <a:srcRect l="17647" t="4941" r="15294"/>
          <a:stretch>
            <a:fillRect/>
          </a:stretch>
        </p:blipFill>
        <p:spPr bwMode="auto">
          <a:xfrm>
            <a:off x="7286644" y="3857628"/>
            <a:ext cx="1357322" cy="27486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1802" y="285728"/>
            <a:ext cx="2714644" cy="6429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« ИГРА В ШАШКИ»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357826"/>
            <a:ext cx="1754006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</a:rPr>
              <a:t>По две партии</a:t>
            </a:r>
            <a:endParaRPr lang="ru-RU" sz="2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1071570" cy="10001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5 </a:t>
            </a:r>
            <a:r>
              <a:rPr lang="en-US" sz="24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x 8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000240"/>
            <a:ext cx="857256" cy="15001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о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5602" name="Picture 2" descr="http://www.animationplaza.com/1/animations/food/kitchen/steak_knife_rotating_h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826762" cy="1158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2000240"/>
            <a:ext cx="1143008" cy="14287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ка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785794"/>
            <a:ext cx="2143140" cy="4286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«РЕБУСЫ»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8" name="Picture 8" descr="http://www.dostavka-podarkov.ru/img_sbox/8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2000264" cy="20002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29322" y="1857364"/>
            <a:ext cx="214314" cy="4407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1285860"/>
            <a:ext cx="214314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050" name="AutoShape 2" descr="https://im1-tub-ru.yandex.net/i?id=7a3b9f7e116932a688422b6db40c5a5a&amp;n=33&amp;h=190&amp;w=1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im1-tub-ru.yandex.net/i?id=7a3b9f7e116932a688422b6db40c5a5a&amp;n=33&amp;h=190&amp;w=1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0" descr="http://www.snowmobile-club.ru/forum/attachments/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500570"/>
            <a:ext cx="1894368" cy="16430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7620" y="4000504"/>
            <a:ext cx="571504" cy="10715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9" name="Picture 2" descr="http://forum.vgd.ru/file.php?a=preview&amp;fid=106226&amp;key=5497409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429132"/>
            <a:ext cx="1857388" cy="171451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929058" y="142852"/>
            <a:ext cx="1143008" cy="44077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ТУР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boombob.ru/img/picture/Oct/09/9ab8e731a76456d9034a7514381d81cb/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1285860"/>
            <a:ext cx="1495132" cy="214314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4348" y="3786190"/>
            <a:ext cx="1714512" cy="5715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сороконожка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3786190"/>
            <a:ext cx="857256" cy="5000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роль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6357958"/>
            <a:ext cx="2071702" cy="2978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паровоз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1754</TotalTime>
  <Words>606</Words>
  <Application>Microsoft Office PowerPoint</Application>
  <PresentationFormat>Экран (4:3)</PresentationFormat>
  <Paragraphs>170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Фотография Photo Editor</vt:lpstr>
      <vt:lpstr>Интеллектуальная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Максим</dc:creator>
  <cp:lastModifiedBy>Максим</cp:lastModifiedBy>
  <cp:revision>337</cp:revision>
  <dcterms:created xsi:type="dcterms:W3CDTF">2015-11-29T13:07:58Z</dcterms:created>
  <dcterms:modified xsi:type="dcterms:W3CDTF">2016-02-01T16:25:50Z</dcterms:modified>
</cp:coreProperties>
</file>