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8" r:id="rId3"/>
    <p:sldId id="327" r:id="rId4"/>
    <p:sldId id="299" r:id="rId5"/>
    <p:sldId id="300" r:id="rId6"/>
    <p:sldId id="301" r:id="rId7"/>
    <p:sldId id="302" r:id="rId8"/>
    <p:sldId id="303" r:id="rId9"/>
    <p:sldId id="313" r:id="rId10"/>
    <p:sldId id="353" r:id="rId11"/>
    <p:sldId id="352" r:id="rId12"/>
    <p:sldId id="351" r:id="rId13"/>
    <p:sldId id="345" r:id="rId14"/>
    <p:sldId id="350" r:id="rId15"/>
    <p:sldId id="346" r:id="rId16"/>
    <p:sldId id="349" r:id="rId17"/>
    <p:sldId id="355" r:id="rId18"/>
    <p:sldId id="356" r:id="rId19"/>
    <p:sldId id="354" r:id="rId20"/>
    <p:sldId id="325" r:id="rId21"/>
    <p:sldId id="32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0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0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3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0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2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3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0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ДЕТСКИЙ САД\фоны для презентаций\Abstract_illustration_with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532440" cy="2711152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Выполнила: старший воспитатель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д/с № 43 «Чебурашка» –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филиал АН ДОО «Алмазик»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РС (Я) Мирнинский район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Айхал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138363"/>
            <a:ext cx="772998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ЕТСКИЙ САД\фоны для презентаций\4842439_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ДЕТСКИЙ САД 2\маме\Картинки\82859_html_39abdd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08" y="-27472"/>
            <a:ext cx="9324529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6632"/>
            <a:ext cx="311532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ДЕТСКИЙ САД\фоны для презентаций\3998-abstrakciya-siniy-fon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3"/>
            <a:ext cx="7740352" cy="3123778"/>
          </a:xfrm>
        </p:spPr>
        <p:txBody>
          <a:bodyPr>
            <a:normAutofit fontScale="90000"/>
          </a:bodyPr>
          <a:lstStyle/>
          <a:p>
            <a:r>
              <a:rPr lang="ru-RU" spc="300" dirty="0">
                <a:latin typeface="Times New Roman" pitchFamily="18" charset="0"/>
                <a:cs typeface="Times New Roman" pitchFamily="18" charset="0"/>
              </a:rPr>
              <a:t>Какой это мастер</a:t>
            </a:r>
            <a:br>
              <a:rPr lang="ru-RU" spc="300" dirty="0">
                <a:latin typeface="Times New Roman" pitchFamily="18" charset="0"/>
                <a:cs typeface="Times New Roman" pitchFamily="18" charset="0"/>
              </a:rPr>
            </a:br>
            <a:r>
              <a:rPr lang="ru-RU" spc="300" dirty="0">
                <a:latin typeface="Times New Roman" pitchFamily="18" charset="0"/>
                <a:cs typeface="Times New Roman" pitchFamily="18" charset="0"/>
              </a:rPr>
              <a:t>На стекла нанес:</a:t>
            </a:r>
            <a:br>
              <a:rPr lang="ru-RU" spc="300" dirty="0">
                <a:latin typeface="Times New Roman" pitchFamily="18" charset="0"/>
                <a:cs typeface="Times New Roman" pitchFamily="18" charset="0"/>
              </a:rPr>
            </a:br>
            <a:r>
              <a:rPr lang="ru-RU" spc="300" dirty="0">
                <a:latin typeface="Times New Roman" pitchFamily="18" charset="0"/>
                <a:cs typeface="Times New Roman" pitchFamily="18" charset="0"/>
              </a:rPr>
              <a:t>И листья, и травы,</a:t>
            </a:r>
            <a:br>
              <a:rPr lang="ru-RU" spc="300" dirty="0">
                <a:latin typeface="Times New Roman" pitchFamily="18" charset="0"/>
                <a:cs typeface="Times New Roman" pitchFamily="18" charset="0"/>
              </a:rPr>
            </a:br>
            <a:r>
              <a:rPr lang="ru-RU" spc="300" dirty="0">
                <a:latin typeface="Times New Roman" pitchFamily="18" charset="0"/>
                <a:cs typeface="Times New Roman" pitchFamily="18" charset="0"/>
              </a:rPr>
              <a:t>И заросли роз?</a:t>
            </a:r>
            <a:br>
              <a:rPr lang="ru-RU" spc="300" dirty="0">
                <a:latin typeface="Times New Roman" pitchFamily="18" charset="0"/>
                <a:cs typeface="Times New Roman" pitchFamily="18" charset="0"/>
              </a:rPr>
            </a:br>
            <a:r>
              <a:rPr lang="ru-RU" spc="300" dirty="0">
                <a:latin typeface="Times New Roman" pitchFamily="18" charset="0"/>
                <a:cs typeface="Times New Roman" pitchFamily="18" charset="0"/>
              </a:rPr>
              <a:t>(мороз)</a:t>
            </a:r>
            <a:br>
              <a:rPr lang="ru-RU" spc="3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Пользователь\Desktop\iG2L9X7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077072"/>
            <a:ext cx="3019425" cy="20478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ДЕТСКИЙ САД\фоны для презентаций\3998-abstrakciya-siniy-fon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Снег на полях,</a:t>
            </a:r>
            <a:br>
              <a:rPr lang="ru-RU" dirty="0"/>
            </a:br>
            <a:r>
              <a:rPr lang="ru-RU" dirty="0"/>
              <a:t>Лед на реках,</a:t>
            </a:r>
            <a:br>
              <a:rPr lang="ru-RU" dirty="0"/>
            </a:br>
            <a:r>
              <a:rPr lang="ru-RU" dirty="0"/>
              <a:t>Вьюга гуляет,</a:t>
            </a:r>
            <a:br>
              <a:rPr lang="ru-RU" dirty="0"/>
            </a:br>
            <a:r>
              <a:rPr lang="ru-RU" dirty="0"/>
              <a:t>Когда это бывает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       (</a:t>
            </a:r>
            <a:r>
              <a:rPr lang="ru-RU" dirty="0"/>
              <a:t>зимой)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Пользователь\Pictures\iKYZEAX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038475" cy="20478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ДЕТСКИЙ САД\фоны для презентаций\3998-abstrakciya-siniy-fon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7056784" cy="2592287"/>
          </a:xfrm>
        </p:spPr>
        <p:txBody>
          <a:bodyPr>
            <a:normAutofit/>
          </a:bodyPr>
          <a:lstStyle/>
          <a:p>
            <a:r>
              <a:rPr lang="ru-RU" dirty="0"/>
              <a:t>На всех садится, </a:t>
            </a:r>
            <a:br>
              <a:rPr lang="ru-RU" dirty="0"/>
            </a:br>
            <a:r>
              <a:rPr lang="ru-RU" dirty="0"/>
              <a:t> Никого не боится. </a:t>
            </a:r>
            <a:br>
              <a:rPr lang="ru-RU" dirty="0"/>
            </a:br>
            <a:r>
              <a:rPr lang="ru-RU" dirty="0"/>
              <a:t> (снег) </a:t>
            </a:r>
          </a:p>
        </p:txBody>
      </p:sp>
      <p:pic>
        <p:nvPicPr>
          <p:cNvPr id="5" name="Picture 2" descr="C:\Users\Пользователь\Pictures\iTQUP6Y0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49" y="3396662"/>
            <a:ext cx="3076575" cy="20478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ДЕТСКИЙ САД\фоны для презентаций\3998-abstrakciya-siniy-fon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3"/>
            <a:ext cx="7308304" cy="3816424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Растет она вниз головою.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Ни летом растет, а зимою,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солнце ее припечет,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Заплачет она и умрет</a:t>
            </a:r>
            <a:r>
              <a:rPr lang="ru-RU" dirty="0" smtClean="0"/>
              <a:t>.                                                             </a:t>
            </a:r>
            <a:r>
              <a:rPr lang="ru-RU" dirty="0"/>
              <a:t>(сосулька)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Пользователь\Desktop\i8E99PB5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402791" cy="180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iH42MS3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704186" cy="180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ДЕТСКИЙ САД\фоны для презентаций\3998-abstrakciya-siniy-fon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1"/>
            <a:ext cx="7164288" cy="2088231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 рук, без ног,</a:t>
            </a:r>
            <a:br>
              <a:rPr lang="ru-RU" dirty="0"/>
            </a:br>
            <a:r>
              <a:rPr lang="ru-RU" dirty="0"/>
              <a:t>А рисует. </a:t>
            </a:r>
            <a:br>
              <a:rPr lang="ru-RU" dirty="0"/>
            </a:br>
            <a:r>
              <a:rPr lang="ru-RU" dirty="0"/>
              <a:t> (мороз)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Пользователь\Desktop\iZ30DR3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3638550" cy="20478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ДЕТСКИЙ САД\фоны для презентаций\4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1"/>
            <a:ext cx="3960440" cy="126875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C:\Users\Пользователь\Pictures\iNPL29KP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163349" cy="144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Пользователь\Pictures\iO85GZLK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9" y="4005064"/>
            <a:ext cx="1975814" cy="144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Пользователь\Pictures\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51" y="260648"/>
            <a:ext cx="2369152" cy="144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Пользователь\Pictures\i83I2CFX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45064"/>
            <a:ext cx="1800000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ользователь\Pictures\iDZVEMIB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18" y="2709000"/>
            <a:ext cx="2304000" cy="144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ДЕТСКИЙ САД\фоны для презентаций\4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1"/>
            <a:ext cx="3960440" cy="126875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Пользователь\Pictures\iM9IC728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677"/>
            <a:ext cx="2704186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ользователь\Pictures\iWTFT6U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93" y="474634"/>
            <a:ext cx="2695814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318859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1764563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6912"/>
            <a:ext cx="1402808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ДЕТСКИЙ САД\фоны для презентаций\im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-99392"/>
            <a:ext cx="8998768" cy="496855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ДОМ – </a:t>
            </a:r>
            <a:br>
              <a:rPr lang="ru-RU" sz="6000" b="1" cap="all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b="1" cap="all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ПЛАНЕТА ЗЕМЛЯ</a:t>
            </a:r>
            <a:endParaRPr lang="ru-RU" sz="6000" b="1" cap="all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7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ДЕТСКИЙ САД\фоны для презентаций\9a24c24ee98275988ac34750643fe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ДЕТСКИЙ САД\фоны для презентаций\golub1.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1" y="0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ДЕТСКИЙ САД\фоны для презентаций\79668276_large_4663906_1264864491_53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7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9523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br>
              <a:rPr lang="ru-RU" sz="4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НОВЫХ </a:t>
            </a:r>
            <a:br>
              <a:rPr lang="ru-RU" sz="4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ВСТРЕЧ!!!</a:t>
            </a:r>
            <a:endParaRPr lang="ru-RU" sz="4000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ДЕТСКИЙ САД\фоны для презентаций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000"/>
            <a:ext cx="9161813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I:\ДЕТСКИЙ САД\фоны для презентаций\122558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675455"/>
            <a:ext cx="65162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ДЕТСКИЙ САД\фоны для презентаций\на-сайт-герб-книга-памя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17"/>
            <a:ext cx="241004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Pictures\iRYN870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772837" cy="288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Pictures\i7UTWRGV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326698" cy="288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134672" cy="1800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spc="6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6000" b="1" cap="all" spc="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:\ДЕТСКИЙ САД\цветы-природа\Природа\Весна\nastol.com.ua-28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880000" cy="216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ДЕТСКИЙ САД\цветы-природа\Природа\Зима\winter-forest2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9" y="3789040"/>
            <a:ext cx="2880000" cy="216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ДЕТСКИЙ САД\цветы-природа\Природа\Лето\9oboev.ru-654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000"/>
            <a:ext cx="2880000" cy="216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ДЕТСКИЙ САД\цветы-природа\Природа\Осень\3ef2b8edea193ef416e322330744e9f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66" y="408095"/>
            <a:ext cx="2700000" cy="216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spc="600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ДЕРЕВЬЯ</a:t>
            </a:r>
            <a:endParaRPr lang="ru-RU" sz="6000" b="1" spc="600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600" dirty="0" smtClean="0">
                <a:ln w="1143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600" dirty="0" smtClean="0">
                <a:ln w="1143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600" dirty="0" smtClean="0">
                <a:ln w="1143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br>
              <a:rPr lang="ru-RU" sz="6000" b="1" spc="600" dirty="0" smtClean="0">
                <a:ln w="1143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600" dirty="0" smtClean="0">
                <a:ln w="11430">
                  <a:solidFill>
                    <a:srgbClr val="00B05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ПОЧВА</a:t>
            </a:r>
            <a:endParaRPr lang="ru-RU" sz="6000" b="1" spc="600" dirty="0">
              <a:ln w="11430"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Pictures\i7T4M1N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5" y="476672"/>
            <a:ext cx="2704186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Pictures\i9Q626A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9" y="332656"/>
            <a:ext cx="3198140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Pictures\iS5154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9641"/>
            <a:ext cx="2402791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Pictures\i03MGX0W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1800000" cy="180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6000" b="1" spc="50" dirty="0">
              <a:ln w="11430"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Pictures\i7LDSTF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390900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Pictures\i85GALN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276600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Pictures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3840000" cy="216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Pictures\iVPSEUX2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076575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Pictures\3819309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" y="332656"/>
            <a:ext cx="2949041" cy="216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spc="60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СОЛНЦЕ</a:t>
            </a:r>
            <a:br>
              <a:rPr lang="ru-RU" sz="6000" b="1" spc="60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60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НЕБО</a:t>
            </a:r>
            <a:endParaRPr lang="ru-RU" sz="6000" b="1" spc="60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Pictures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42900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Pictures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42900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Pictures\i8Z5U79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733675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Pictures\iON2GE2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048000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600" dirty="0" smtClean="0">
                <a:ln w="11430"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ЕЖ</a:t>
            </a:r>
            <a:endParaRPr lang="ru-RU" sz="6000" b="1" spc="600" dirty="0">
              <a:ln w="11430"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Pictures\i6DGK0AR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120"/>
            <a:ext cx="3076575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Pictures\iP3MM55T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32" y="404664"/>
            <a:ext cx="3076575" cy="20478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635</TotalTime>
  <Words>63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ВОДА</vt:lpstr>
      <vt:lpstr>ДЕРЕВЬЯ</vt:lpstr>
      <vt:lpstr> ЗЕМЛЯ ПОЧВА</vt:lpstr>
      <vt:lpstr>ЧЕЛОВЕК</vt:lpstr>
      <vt:lpstr>СОЛНЦЕ НЕБО</vt:lpstr>
      <vt:lpstr>ЕЖ</vt:lpstr>
      <vt:lpstr>Презентация PowerPoint</vt:lpstr>
      <vt:lpstr>Презентация PowerPoint</vt:lpstr>
      <vt:lpstr>Какой это мастер На стекла нанес: И листья, и травы, И заросли роз? (мороз) </vt:lpstr>
      <vt:lpstr>Снег на полях, Лед на реках, Вьюга гуляет, Когда это бывает?        (зимой)  </vt:lpstr>
      <vt:lpstr>На всех садится,   Никого не боится.   (снег) </vt:lpstr>
      <vt:lpstr>Растет она вниз головою.  Ни летом растет, а зимою,  Но солнце ее припечет,  Заплачет она и умрет.                                                             (сосулька) </vt:lpstr>
      <vt:lpstr>Без рук, без ног, А рисует.   (мороз) </vt:lpstr>
      <vt:lpstr>ПТИЦЫ</vt:lpstr>
      <vt:lpstr>ПТИЦЫ</vt:lpstr>
      <vt:lpstr>НАШ ДОМ –  ПЛАНЕТА ЗЕМЛЯ</vt:lpstr>
      <vt:lpstr>Презентация PowerPoint</vt:lpstr>
      <vt:lpstr>ДО  НОВЫХ  ВСТРЕЧ!!!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45</cp:revision>
  <dcterms:created xsi:type="dcterms:W3CDTF">2016-02-16T04:46:28Z</dcterms:created>
  <dcterms:modified xsi:type="dcterms:W3CDTF">2016-02-25T04:33:54Z</dcterms:modified>
</cp:coreProperties>
</file>