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5" r:id="rId2"/>
    <p:sldMasterId id="2147483656" r:id="rId3"/>
    <p:sldMasterId id="2147483657" r:id="rId4"/>
    <p:sldMasterId id="2147483658" r:id="rId5"/>
    <p:sldMasterId id="2147483659" r:id="rId6"/>
    <p:sldMasterId id="2147483726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3" r:id="rId14"/>
    <p:sldId id="262" r:id="rId15"/>
    <p:sldId id="323" r:id="rId16"/>
    <p:sldId id="328" r:id="rId17"/>
    <p:sldId id="329" r:id="rId18"/>
    <p:sldId id="331" r:id="rId19"/>
    <p:sldId id="333" r:id="rId20"/>
    <p:sldId id="334" r:id="rId21"/>
    <p:sldId id="335" r:id="rId22"/>
    <p:sldId id="336" r:id="rId23"/>
    <p:sldId id="338" r:id="rId24"/>
    <p:sldId id="340" r:id="rId25"/>
    <p:sldId id="341" r:id="rId26"/>
    <p:sldId id="342" r:id="rId27"/>
    <p:sldId id="346" r:id="rId28"/>
    <p:sldId id="305" r:id="rId29"/>
    <p:sldId id="280" r:id="rId30"/>
    <p:sldId id="318" r:id="rId31"/>
    <p:sldId id="282" r:id="rId32"/>
    <p:sldId id="307" r:id="rId33"/>
    <p:sldId id="309" r:id="rId34"/>
    <p:sldId id="310" r:id="rId35"/>
    <p:sldId id="311" r:id="rId36"/>
    <p:sldId id="284" r:id="rId37"/>
    <p:sldId id="312" r:id="rId38"/>
    <p:sldId id="286" r:id="rId39"/>
    <p:sldId id="314" r:id="rId40"/>
    <p:sldId id="315" r:id="rId41"/>
    <p:sldId id="316" r:id="rId42"/>
    <p:sldId id="320" r:id="rId43"/>
    <p:sldId id="300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4" r:id="rId52"/>
    <p:sldId id="365" r:id="rId53"/>
    <p:sldId id="325" r:id="rId54"/>
    <p:sldId id="348" r:id="rId55"/>
    <p:sldId id="349" r:id="rId56"/>
    <p:sldId id="350" r:id="rId57"/>
    <p:sldId id="351" r:id="rId58"/>
    <p:sldId id="352" r:id="rId59"/>
  </p:sldIdLst>
  <p:sldSz cx="9144000" cy="6858000" type="screen4x3"/>
  <p:notesSz cx="6881813" cy="96615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5" autoAdjust="0"/>
    <p:restoredTop sz="94660"/>
  </p:normalViewPr>
  <p:slideViewPr>
    <p:cSldViewPr>
      <p:cViewPr varScale="1">
        <p:scale>
          <a:sx n="114" d="100"/>
          <a:sy n="114" d="100"/>
        </p:scale>
        <p:origin x="-12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C3451-294A-48E1-BAB9-A0920586D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4F6A5-1BEE-4029-B256-8FBAC28DA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5C4C8-48D1-4C8D-AA64-39AF3F8D2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6D3A62-3E9D-4B9C-9C48-4C96D77AB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75E3A5-81A7-4300-9729-7D596D0E4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27B4AF-90DC-4175-8A38-BD0C96458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242658-B9CF-497F-855F-CE79D7BB7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B24E23-1A1D-4490-B24F-86CC36A75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EC67F3-85CE-4610-897A-B16D31442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2A372D-71B4-42F2-ACA7-842428079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5E6A97-B1B1-446C-A0CA-01BED8F7B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FDA2-016B-4781-8A6B-07E968F3B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CABD5D-9C00-4640-99CA-89A1694CD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477BCD-59DF-4BB8-9604-45526BC65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082758-51CD-46F2-AC2A-396E5DDD4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C849E6-1A49-48CA-B51B-AF6D98E63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B08123-D976-49F9-9855-9E2800F41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16448-0391-4BE6-897D-300E03611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84B27A-BCEE-4113-974E-64B4676C0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41AA9F-0DE2-43D3-818B-04D4BBC68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AC8091-72F5-47F9-8F6B-1CAFB1806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101F83-5268-45F8-892E-FDFA7FC38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AE164-85EE-4D37-A102-5FF967EB7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D0AE02-F39D-4D47-9483-FC9E388D1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4CF48D-7648-41F6-9DAE-896551B8B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EBCCB3-33D6-428B-8D81-C1F952E90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DD494F-43C0-4DD6-990B-773334AFE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205A-E0A8-4ED8-83AF-E15CAEA3DB9E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B821-F520-4BB6-8186-400EBF7B0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E8CD-1D40-461C-B014-17D03AA65BE6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BDB2-67B0-4A1E-8994-0A192A247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E6D0-22C5-446B-87E4-424BB37CEECD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BF433-96D9-4B47-B943-15DB4239B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A0799-A6E8-4EA1-9ECA-E00CCCB04808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EB1EF-D9ED-42EB-AA27-EFCA9BD54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8202D-9CB4-4E7B-A68D-8AAFDD2C0208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A2AF-A565-419B-8F1A-17431A25C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04E56-FD20-4B00-8BA1-47349DBE183B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85F5-F1D4-409C-888F-FF11BA55C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B3A96-7F23-40A7-ADF4-F0575597A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B9A4-22B0-4EAF-A084-F1CE99D9128C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30D3-FA1C-47CE-BA3F-C8D3D681C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019B-50C1-48B6-AE85-C9A9CF506154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E736-E733-497F-9379-245044E29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5816-4824-4AB5-8F72-FBC620FA3A16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0577-FA1E-4588-81A5-398D4B60B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220E-FEAF-4AB5-B4B0-091BABDEA170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6727-767A-4D96-9DA0-57D1D2DA4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7400" cy="61864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64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6010-3B54-412A-A89C-BE3B774CD71D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8471E-A3B8-44E2-8231-736034F92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16DF-76EF-4855-8C97-6C8B392C01FE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35B96-5453-41AA-8E63-6DD4DEBD6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1DEC-EC81-4C36-A2C2-FD3C33D8CD70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BEB2E-F06A-42B2-9C20-EB29E8E9D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95C7-60ED-4617-8BFF-5DFB85CA256F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EF8B-EED6-4AF8-9FFE-25ADB2FBA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7C56C-89C8-465F-A5BF-4C9F37185FC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6AF05-8D6E-4BEE-B9B1-AB0F1A5E5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94049-2585-48DF-9125-2DAD6EF5541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65ED7-FD44-418E-A5BF-90485407C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2D4B-3912-48B8-8448-CFAC2E186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54C40-9CAC-4C4F-81B6-3075DD9B3F8E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B858-6913-45A2-BBC2-6B6940CA6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7FD76-B82E-48B2-99EB-500D372270A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EF53-8E86-41E7-951C-13B815264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799F8-5B27-4A71-82C2-C153ACFA8957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5FD0F-3AE0-4ECE-866B-F0C091969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7092-C8E5-4C71-B1F2-51890BF7AEEE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884C-9C3F-41F0-8B14-7D0D63AD9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957C2-3801-4A54-85E0-B36ED69A8793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9B16A-702D-4F79-B58E-AE0CE5E50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7400" cy="61864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64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6F075-AB2C-4856-9B2C-558F9ACFB0C0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DCD87-7269-4E4C-8AD9-D18C07280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7C85-4623-4400-A1EE-DC957369335A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8C4F-8B26-4EB1-A4A1-35CE3A2E8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830E5-3EDA-4916-B818-CEBEB4811E5C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E6C3-F191-4674-8E9F-7D7ADA633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1D63B-D649-4609-9FFE-D8A3598650B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2ABF4-497F-45A1-A81D-5CA222C76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B73C-3C23-413D-B013-2C3E0ACE7795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81613-21EB-4A12-91D2-018B55D7F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5CC91-58A4-4B0C-B034-B66953B79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CE91D-E64F-4F5A-898F-C221A842B033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1D3A0-9627-484F-B165-3F2701F63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B97F-740F-4AE8-BF36-447A7F21024C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A86F8-3974-426B-94C6-1D7B80E7B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07ED-FD92-420A-9BED-4338552140B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135E-7825-401D-A7BC-54670ACE0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EBA1-297B-4F52-A1CA-A1A26DE9216C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D9DBE-0377-4D2D-96B6-C5B2BDA0F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AAD9-CCBB-4347-8178-048760DDF5B6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E0FA1-B678-40AA-B64B-073FDDDDA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1CA18-5123-4AF6-B5BD-73B65A4E962A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A0F2-26AA-4555-A26A-F3BA23DD8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7400" cy="61864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64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D5CDD-7F83-4CEE-A26F-485898EE144C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0CE03-A89C-44FF-8F6F-41803D4C5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42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82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2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36662-821C-4775-8BB4-85D43FECE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899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24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45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4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1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0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537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002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5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6213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5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75DDE-F4D1-46C8-B1FA-92E446C91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144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533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0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9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A8E5-338E-4FAD-80F8-062459316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921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2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3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4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5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5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  <p:sp>
          <p:nvSpPr>
            <p:cNvPr id="925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Tahoma" charset="0"/>
                <a:cs typeface="+mn-cs"/>
              </a:endParaRPr>
            </a:p>
          </p:txBody>
        </p:sp>
      </p:grpSp>
      <p:sp>
        <p:nvSpPr>
          <p:cNvPr id="925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5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5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7C5DD2E0-A858-49C4-8582-27CB52399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669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95 w 3934"/>
                <a:gd name="T3" fmla="*/ 1331 h 1505"/>
                <a:gd name="T4" fmla="*/ 1229 w 3934"/>
                <a:gd name="T5" fmla="*/ 1157 h 1505"/>
                <a:gd name="T6" fmla="*/ 1748 w 3934"/>
                <a:gd name="T7" fmla="*/ 977 h 1505"/>
                <a:gd name="T8" fmla="*/ 2246 w 3934"/>
                <a:gd name="T9" fmla="*/ 792 h 1505"/>
                <a:gd name="T10" fmla="*/ 2488 w 3934"/>
                <a:gd name="T11" fmla="*/ 696 h 1505"/>
                <a:gd name="T12" fmla="*/ 2722 w 3934"/>
                <a:gd name="T13" fmla="*/ 606 h 1505"/>
                <a:gd name="T14" fmla="*/ 2954 w 3934"/>
                <a:gd name="T15" fmla="*/ 510 h 1505"/>
                <a:gd name="T16" fmla="*/ 3179 w 3934"/>
                <a:gd name="T17" fmla="*/ 420 h 1505"/>
                <a:gd name="T18" fmla="*/ 3388 w 3934"/>
                <a:gd name="T19" fmla="*/ 324 h 1505"/>
                <a:gd name="T20" fmla="*/ 3595 w 3934"/>
                <a:gd name="T21" fmla="*/ 234 h 1505"/>
                <a:gd name="T22" fmla="*/ 3795 w 3934"/>
                <a:gd name="T23" fmla="*/ 138 h 1505"/>
                <a:gd name="T24" fmla="*/ 3982 w 3934"/>
                <a:gd name="T25" fmla="*/ 48 h 1505"/>
                <a:gd name="T26" fmla="*/ 3982 w 3934"/>
                <a:gd name="T27" fmla="*/ 0 h 1505"/>
                <a:gd name="T28" fmla="*/ 3788 w 3934"/>
                <a:gd name="T29" fmla="*/ 96 h 1505"/>
                <a:gd name="T30" fmla="*/ 3583 w 3934"/>
                <a:gd name="T31" fmla="*/ 192 h 1505"/>
                <a:gd name="T32" fmla="*/ 3370 w 3934"/>
                <a:gd name="T33" fmla="*/ 288 h 1505"/>
                <a:gd name="T34" fmla="*/ 3155 w 3934"/>
                <a:gd name="T35" fmla="*/ 384 h 1505"/>
                <a:gd name="T36" fmla="*/ 2924 w 3934"/>
                <a:gd name="T37" fmla="*/ 480 h 1505"/>
                <a:gd name="T38" fmla="*/ 2686 w 3934"/>
                <a:gd name="T39" fmla="*/ 576 h 1505"/>
                <a:gd name="T40" fmla="*/ 2437 w 3934"/>
                <a:gd name="T41" fmla="*/ 672 h 1505"/>
                <a:gd name="T42" fmla="*/ 2192 w 3934"/>
                <a:gd name="T43" fmla="*/ 768 h 1505"/>
                <a:gd name="T44" fmla="*/ 1931 w 3934"/>
                <a:gd name="T45" fmla="*/ 864 h 1505"/>
                <a:gd name="T46" fmla="*/ 1670 w 3934"/>
                <a:gd name="T47" fmla="*/ 960 h 1505"/>
                <a:gd name="T48" fmla="*/ 1124 w 3934"/>
                <a:gd name="T49" fmla="*/ 1145 h 1505"/>
                <a:gd name="T50" fmla="*/ 570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8 w 1728"/>
                <a:gd name="T3" fmla="*/ 527 h 689"/>
                <a:gd name="T4" fmla="*/ 975 w 1728"/>
                <a:gd name="T5" fmla="*/ 365 h 689"/>
                <a:gd name="T6" fmla="*/ 1172 w 1728"/>
                <a:gd name="T7" fmla="*/ 287 h 689"/>
                <a:gd name="T8" fmla="*/ 1373 w 1728"/>
                <a:gd name="T9" fmla="*/ 203 h 689"/>
                <a:gd name="T10" fmla="*/ 1567 w 1728"/>
                <a:gd name="T11" fmla="*/ 126 h 689"/>
                <a:gd name="T12" fmla="*/ 1748 w 1728"/>
                <a:gd name="T13" fmla="*/ 48 h 689"/>
                <a:gd name="T14" fmla="*/ 1748 w 1728"/>
                <a:gd name="T15" fmla="*/ 0 h 689"/>
                <a:gd name="T16" fmla="*/ 1547 w 1728"/>
                <a:gd name="T17" fmla="*/ 84 h 689"/>
                <a:gd name="T18" fmla="*/ 1343 w 1728"/>
                <a:gd name="T19" fmla="*/ 167 h 689"/>
                <a:gd name="T20" fmla="*/ 1130 w 1728"/>
                <a:gd name="T21" fmla="*/ 257 h 689"/>
                <a:gd name="T22" fmla="*/ 915 w 1728"/>
                <a:gd name="T23" fmla="*/ 341 h 689"/>
                <a:gd name="T24" fmla="*/ 458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629 w 5561"/>
                <a:gd name="T1" fmla="*/ 929 h 3447"/>
                <a:gd name="T2" fmla="*/ 5605 w 5561"/>
                <a:gd name="T3" fmla="*/ 773 h 3447"/>
                <a:gd name="T4" fmla="*/ 5521 w 5561"/>
                <a:gd name="T5" fmla="*/ 629 h 3447"/>
                <a:gd name="T6" fmla="*/ 5391 w 5561"/>
                <a:gd name="T7" fmla="*/ 492 h 3447"/>
                <a:gd name="T8" fmla="*/ 5212 w 5561"/>
                <a:gd name="T9" fmla="*/ 366 h 3447"/>
                <a:gd name="T10" fmla="*/ 4981 w 5561"/>
                <a:gd name="T11" fmla="*/ 252 h 3447"/>
                <a:gd name="T12" fmla="*/ 4708 w 5561"/>
                <a:gd name="T13" fmla="*/ 144 h 3447"/>
                <a:gd name="T14" fmla="*/ 4393 w 5561"/>
                <a:gd name="T15" fmla="*/ 48 h 3447"/>
                <a:gd name="T16" fmla="*/ 4048 w 5561"/>
                <a:gd name="T17" fmla="*/ 0 h 3447"/>
                <a:gd name="T18" fmla="*/ 4411 w 5561"/>
                <a:gd name="T19" fmla="*/ 90 h 3447"/>
                <a:gd name="T20" fmla="*/ 4726 w 5561"/>
                <a:gd name="T21" fmla="*/ 192 h 3447"/>
                <a:gd name="T22" fmla="*/ 4993 w 5561"/>
                <a:gd name="T23" fmla="*/ 306 h 3447"/>
                <a:gd name="T24" fmla="*/ 5212 w 5561"/>
                <a:gd name="T25" fmla="*/ 426 h 3447"/>
                <a:gd name="T26" fmla="*/ 5379 w 5561"/>
                <a:gd name="T27" fmla="*/ 557 h 3447"/>
                <a:gd name="T28" fmla="*/ 5497 w 5561"/>
                <a:gd name="T29" fmla="*/ 701 h 3447"/>
                <a:gd name="T30" fmla="*/ 5557 w 5561"/>
                <a:gd name="T31" fmla="*/ 851 h 3447"/>
                <a:gd name="T32" fmla="*/ 5557 w 5561"/>
                <a:gd name="T33" fmla="*/ 1013 h 3447"/>
                <a:gd name="T34" fmla="*/ 5509 w 5561"/>
                <a:gd name="T35" fmla="*/ 1163 h 3447"/>
                <a:gd name="T36" fmla="*/ 5409 w 5561"/>
                <a:gd name="T37" fmla="*/ 1319 h 3447"/>
                <a:gd name="T38" fmla="*/ 5266 w 5561"/>
                <a:gd name="T39" fmla="*/ 1475 h 3447"/>
                <a:gd name="T40" fmla="*/ 5077 w 5561"/>
                <a:gd name="T41" fmla="*/ 1630 h 3447"/>
                <a:gd name="T42" fmla="*/ 4849 w 5561"/>
                <a:gd name="T43" fmla="*/ 1786 h 3447"/>
                <a:gd name="T44" fmla="*/ 4582 w 5561"/>
                <a:gd name="T45" fmla="*/ 1948 h 3447"/>
                <a:gd name="T46" fmla="*/ 4267 w 5561"/>
                <a:gd name="T47" fmla="*/ 2104 h 3447"/>
                <a:gd name="T48" fmla="*/ 3923 w 5561"/>
                <a:gd name="T49" fmla="*/ 2260 h 3447"/>
                <a:gd name="T50" fmla="*/ 3542 w 5561"/>
                <a:gd name="T51" fmla="*/ 2416 h 3447"/>
                <a:gd name="T52" fmla="*/ 3122 w 5561"/>
                <a:gd name="T53" fmla="*/ 2566 h 3447"/>
                <a:gd name="T54" fmla="*/ 2675 w 5561"/>
                <a:gd name="T55" fmla="*/ 2715 h 3447"/>
                <a:gd name="T56" fmla="*/ 2192 w 5561"/>
                <a:gd name="T57" fmla="*/ 2865 h 3447"/>
                <a:gd name="T58" fmla="*/ 1682 w 5561"/>
                <a:gd name="T59" fmla="*/ 3009 h 3447"/>
                <a:gd name="T60" fmla="*/ 1149 w 5561"/>
                <a:gd name="T61" fmla="*/ 3147 h 3447"/>
                <a:gd name="T62" fmla="*/ 588 w 5561"/>
                <a:gd name="T63" fmla="*/ 3279 h 3447"/>
                <a:gd name="T64" fmla="*/ 0 w 5561"/>
                <a:gd name="T65" fmla="*/ 3447 h 3447"/>
                <a:gd name="T66" fmla="*/ 879 w 5561"/>
                <a:gd name="T67" fmla="*/ 3249 h 3447"/>
                <a:gd name="T68" fmla="*/ 1433 w 5561"/>
                <a:gd name="T69" fmla="*/ 3105 h 3447"/>
                <a:gd name="T70" fmla="*/ 1961 w 5561"/>
                <a:gd name="T71" fmla="*/ 2961 h 3447"/>
                <a:gd name="T72" fmla="*/ 2463 w 5561"/>
                <a:gd name="T73" fmla="*/ 2817 h 3447"/>
                <a:gd name="T74" fmla="*/ 2936 w 5561"/>
                <a:gd name="T75" fmla="*/ 2668 h 3447"/>
                <a:gd name="T76" fmla="*/ 3370 w 5561"/>
                <a:gd name="T77" fmla="*/ 2512 h 3447"/>
                <a:gd name="T78" fmla="*/ 3776 w 5561"/>
                <a:gd name="T79" fmla="*/ 2356 h 3447"/>
                <a:gd name="T80" fmla="*/ 4148 w 5561"/>
                <a:gd name="T81" fmla="*/ 2200 h 3447"/>
                <a:gd name="T82" fmla="*/ 4481 w 5561"/>
                <a:gd name="T83" fmla="*/ 2038 h 3447"/>
                <a:gd name="T84" fmla="*/ 4776 w 5561"/>
                <a:gd name="T85" fmla="*/ 1876 h 3447"/>
                <a:gd name="T86" fmla="*/ 5029 w 5561"/>
                <a:gd name="T87" fmla="*/ 1720 h 3447"/>
                <a:gd name="T88" fmla="*/ 5242 w 5561"/>
                <a:gd name="T89" fmla="*/ 1559 h 3447"/>
                <a:gd name="T90" fmla="*/ 5403 w 5561"/>
                <a:gd name="T91" fmla="*/ 1397 h 3447"/>
                <a:gd name="T92" fmla="*/ 5527 w 5561"/>
                <a:gd name="T93" fmla="*/ 1241 h 3447"/>
                <a:gd name="T94" fmla="*/ 5605 w 5561"/>
                <a:gd name="T95" fmla="*/ 1085 h 3447"/>
                <a:gd name="T96" fmla="*/ 5623 w 5561"/>
                <a:gd name="T97" fmla="*/ 1007 h 3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812 w 5740"/>
                <a:gd name="T1" fmla="*/ 0 h 2098"/>
                <a:gd name="T2" fmla="*/ 5710 w 5740"/>
                <a:gd name="T3" fmla="*/ 72 h 2098"/>
                <a:gd name="T4" fmla="*/ 5606 w 5740"/>
                <a:gd name="T5" fmla="*/ 138 h 2098"/>
                <a:gd name="T6" fmla="*/ 5491 w 5740"/>
                <a:gd name="T7" fmla="*/ 210 h 2098"/>
                <a:gd name="T8" fmla="*/ 5372 w 5740"/>
                <a:gd name="T9" fmla="*/ 276 h 2098"/>
                <a:gd name="T10" fmla="*/ 5116 w 5740"/>
                <a:gd name="T11" fmla="*/ 414 h 2098"/>
                <a:gd name="T12" fmla="*/ 4837 w 5740"/>
                <a:gd name="T13" fmla="*/ 552 h 2098"/>
                <a:gd name="T14" fmla="*/ 4534 w 5740"/>
                <a:gd name="T15" fmla="*/ 690 h 2098"/>
                <a:gd name="T16" fmla="*/ 4214 w 5740"/>
                <a:gd name="T17" fmla="*/ 827 h 2098"/>
                <a:gd name="T18" fmla="*/ 3875 w 5740"/>
                <a:gd name="T19" fmla="*/ 959 h 2098"/>
                <a:gd name="T20" fmla="*/ 3512 w 5740"/>
                <a:gd name="T21" fmla="*/ 1091 h 2098"/>
                <a:gd name="T22" fmla="*/ 3131 w 5740"/>
                <a:gd name="T23" fmla="*/ 1223 h 2098"/>
                <a:gd name="T24" fmla="*/ 2731 w 5740"/>
                <a:gd name="T25" fmla="*/ 1355 h 2098"/>
                <a:gd name="T26" fmla="*/ 2312 w 5740"/>
                <a:gd name="T27" fmla="*/ 1481 h 2098"/>
                <a:gd name="T28" fmla="*/ 1884 w 5740"/>
                <a:gd name="T29" fmla="*/ 1601 h 2098"/>
                <a:gd name="T30" fmla="*/ 1433 w 5740"/>
                <a:gd name="T31" fmla="*/ 1721 h 2098"/>
                <a:gd name="T32" fmla="*/ 969 w 5740"/>
                <a:gd name="T33" fmla="*/ 1834 h 2098"/>
                <a:gd name="T34" fmla="*/ 492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85 w 5740"/>
                <a:gd name="T41" fmla="*/ 1990 h 2098"/>
                <a:gd name="T42" fmla="*/ 963 w 5740"/>
                <a:gd name="T43" fmla="*/ 1882 h 2098"/>
                <a:gd name="T44" fmla="*/ 1421 w 5740"/>
                <a:gd name="T45" fmla="*/ 1763 h 2098"/>
                <a:gd name="T46" fmla="*/ 1866 w 5740"/>
                <a:gd name="T47" fmla="*/ 1649 h 2098"/>
                <a:gd name="T48" fmla="*/ 2294 w 5740"/>
                <a:gd name="T49" fmla="*/ 1523 h 2098"/>
                <a:gd name="T50" fmla="*/ 2711 w 5740"/>
                <a:gd name="T51" fmla="*/ 1397 h 2098"/>
                <a:gd name="T52" fmla="*/ 3107 w 5740"/>
                <a:gd name="T53" fmla="*/ 1271 h 2098"/>
                <a:gd name="T54" fmla="*/ 3488 w 5740"/>
                <a:gd name="T55" fmla="*/ 1139 h 2098"/>
                <a:gd name="T56" fmla="*/ 3851 w 5740"/>
                <a:gd name="T57" fmla="*/ 1007 h 2098"/>
                <a:gd name="T58" fmla="*/ 4190 w 5740"/>
                <a:gd name="T59" fmla="*/ 875 h 2098"/>
                <a:gd name="T60" fmla="*/ 4516 w 5740"/>
                <a:gd name="T61" fmla="*/ 737 h 2098"/>
                <a:gd name="T62" fmla="*/ 4819 w 5740"/>
                <a:gd name="T63" fmla="*/ 600 h 2098"/>
                <a:gd name="T64" fmla="*/ 5104 w 5740"/>
                <a:gd name="T65" fmla="*/ 462 h 2098"/>
                <a:gd name="T66" fmla="*/ 5360 w 5740"/>
                <a:gd name="T67" fmla="*/ 324 h 2098"/>
                <a:gd name="T68" fmla="*/ 5600 w 5740"/>
                <a:gd name="T69" fmla="*/ 186 h 2098"/>
                <a:gd name="T70" fmla="*/ 5812 w 5740"/>
                <a:gd name="T71" fmla="*/ 48 h 2098"/>
                <a:gd name="T72" fmla="*/ 5812 w 5740"/>
                <a:gd name="T73" fmla="*/ 0 h 2098"/>
                <a:gd name="T74" fmla="*/ 5812 w 5740"/>
                <a:gd name="T75" fmla="*/ 0 h 20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79 w 1955"/>
                <a:gd name="T1" fmla="*/ 485 h 1265"/>
                <a:gd name="T2" fmla="*/ 1925 w 1955"/>
                <a:gd name="T3" fmla="*/ 390 h 1265"/>
                <a:gd name="T4" fmla="*/ 1790 w 1955"/>
                <a:gd name="T5" fmla="*/ 306 h 1265"/>
                <a:gd name="T6" fmla="*/ 1599 w 1955"/>
                <a:gd name="T7" fmla="*/ 228 h 1265"/>
                <a:gd name="T8" fmla="*/ 1343 w 1955"/>
                <a:gd name="T9" fmla="*/ 162 h 1265"/>
                <a:gd name="T10" fmla="*/ 1022 w 1955"/>
                <a:gd name="T11" fmla="*/ 102 h 1265"/>
                <a:gd name="T12" fmla="*/ 654 w 1955"/>
                <a:gd name="T13" fmla="*/ 54 h 1265"/>
                <a:gd name="T14" fmla="*/ 231 w 1955"/>
                <a:gd name="T15" fmla="*/ 18 h 1265"/>
                <a:gd name="T16" fmla="*/ 0 w 1955"/>
                <a:gd name="T17" fmla="*/ 12 h 1265"/>
                <a:gd name="T18" fmla="*/ 435 w 1955"/>
                <a:gd name="T19" fmla="*/ 48 h 1265"/>
                <a:gd name="T20" fmla="*/ 824 w 1955"/>
                <a:gd name="T21" fmla="*/ 90 h 1265"/>
                <a:gd name="T22" fmla="*/ 1164 w 1955"/>
                <a:gd name="T23" fmla="*/ 144 h 1265"/>
                <a:gd name="T24" fmla="*/ 1439 w 1955"/>
                <a:gd name="T25" fmla="*/ 204 h 1265"/>
                <a:gd name="T26" fmla="*/ 1658 w 1955"/>
                <a:gd name="T27" fmla="*/ 276 h 1265"/>
                <a:gd name="T28" fmla="*/ 1818 w 1955"/>
                <a:gd name="T29" fmla="*/ 360 h 1265"/>
                <a:gd name="T30" fmla="*/ 1907 w 1955"/>
                <a:gd name="T31" fmla="*/ 443 h 1265"/>
                <a:gd name="T32" fmla="*/ 1925 w 1955"/>
                <a:gd name="T33" fmla="*/ 539 h 1265"/>
                <a:gd name="T34" fmla="*/ 1878 w 1955"/>
                <a:gd name="T35" fmla="*/ 629 h 1265"/>
                <a:gd name="T36" fmla="*/ 1766 w 1955"/>
                <a:gd name="T37" fmla="*/ 719 h 1265"/>
                <a:gd name="T38" fmla="*/ 1599 w 1955"/>
                <a:gd name="T39" fmla="*/ 809 h 1265"/>
                <a:gd name="T40" fmla="*/ 1373 w 1955"/>
                <a:gd name="T41" fmla="*/ 899 h 1265"/>
                <a:gd name="T42" fmla="*/ 1100 w 1955"/>
                <a:gd name="T43" fmla="*/ 989 h 1265"/>
                <a:gd name="T44" fmla="*/ 773 w 1955"/>
                <a:gd name="T45" fmla="*/ 1073 h 1265"/>
                <a:gd name="T46" fmla="*/ 411 w 1955"/>
                <a:gd name="T47" fmla="*/ 1157 h 1265"/>
                <a:gd name="T48" fmla="*/ 0 w 1955"/>
                <a:gd name="T49" fmla="*/ 1241 h 1265"/>
                <a:gd name="T50" fmla="*/ 219 w 1955"/>
                <a:gd name="T51" fmla="*/ 1223 h 1265"/>
                <a:gd name="T52" fmla="*/ 618 w 1955"/>
                <a:gd name="T53" fmla="*/ 1139 h 1265"/>
                <a:gd name="T54" fmla="*/ 969 w 1955"/>
                <a:gd name="T55" fmla="*/ 1049 h 1265"/>
                <a:gd name="T56" fmla="*/ 1278 w 1955"/>
                <a:gd name="T57" fmla="*/ 959 h 1265"/>
                <a:gd name="T58" fmla="*/ 1533 w 1955"/>
                <a:gd name="T59" fmla="*/ 863 h 1265"/>
                <a:gd name="T60" fmla="*/ 1736 w 1955"/>
                <a:gd name="T61" fmla="*/ 767 h 1265"/>
                <a:gd name="T62" fmla="*/ 1884 w 1955"/>
                <a:gd name="T63" fmla="*/ 677 h 1265"/>
                <a:gd name="T64" fmla="*/ 1961 w 1955"/>
                <a:gd name="T65" fmla="*/ 581 h 1265"/>
                <a:gd name="T66" fmla="*/ 1979 w 1955"/>
                <a:gd name="T67" fmla="*/ 533 h 12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754 w 4694"/>
                <a:gd name="T1" fmla="*/ 797 h 2901"/>
                <a:gd name="T2" fmla="*/ 4724 w 4694"/>
                <a:gd name="T3" fmla="*/ 665 h 2901"/>
                <a:gd name="T4" fmla="*/ 4646 w 4694"/>
                <a:gd name="T5" fmla="*/ 540 h 2901"/>
                <a:gd name="T6" fmla="*/ 4522 w 4694"/>
                <a:gd name="T7" fmla="*/ 426 h 2901"/>
                <a:gd name="T8" fmla="*/ 4355 w 4694"/>
                <a:gd name="T9" fmla="*/ 312 h 2901"/>
                <a:gd name="T10" fmla="*/ 4136 w 4694"/>
                <a:gd name="T11" fmla="*/ 216 h 2901"/>
                <a:gd name="T12" fmla="*/ 3881 w 4694"/>
                <a:gd name="T13" fmla="*/ 120 h 2901"/>
                <a:gd name="T14" fmla="*/ 3584 w 4694"/>
                <a:gd name="T15" fmla="*/ 36 h 2901"/>
                <a:gd name="T16" fmla="*/ 3245 w 4694"/>
                <a:gd name="T17" fmla="*/ 0 h 2901"/>
                <a:gd name="T18" fmla="*/ 3584 w 4694"/>
                <a:gd name="T19" fmla="*/ 78 h 2901"/>
                <a:gd name="T20" fmla="*/ 3881 w 4694"/>
                <a:gd name="T21" fmla="*/ 162 h 2901"/>
                <a:gd name="T22" fmla="*/ 4136 w 4694"/>
                <a:gd name="T23" fmla="*/ 258 h 2901"/>
                <a:gd name="T24" fmla="*/ 4343 w 4694"/>
                <a:gd name="T25" fmla="*/ 366 h 2901"/>
                <a:gd name="T26" fmla="*/ 4499 w 4694"/>
                <a:gd name="T27" fmla="*/ 480 h 2901"/>
                <a:gd name="T28" fmla="*/ 4610 w 4694"/>
                <a:gd name="T29" fmla="*/ 605 h 2901"/>
                <a:gd name="T30" fmla="*/ 4670 w 4694"/>
                <a:gd name="T31" fmla="*/ 737 h 2901"/>
                <a:gd name="T32" fmla="*/ 4670 w 4694"/>
                <a:gd name="T33" fmla="*/ 875 h 2901"/>
                <a:gd name="T34" fmla="*/ 4628 w 4694"/>
                <a:gd name="T35" fmla="*/ 1001 h 2901"/>
                <a:gd name="T36" fmla="*/ 4546 w 4694"/>
                <a:gd name="T37" fmla="*/ 1127 h 2901"/>
                <a:gd name="T38" fmla="*/ 4427 w 4694"/>
                <a:gd name="T39" fmla="*/ 1259 h 2901"/>
                <a:gd name="T40" fmla="*/ 4270 w 4694"/>
                <a:gd name="T41" fmla="*/ 1385 h 2901"/>
                <a:gd name="T42" fmla="*/ 4076 w 4694"/>
                <a:gd name="T43" fmla="*/ 1517 h 2901"/>
                <a:gd name="T44" fmla="*/ 3851 w 4694"/>
                <a:gd name="T45" fmla="*/ 1648 h 2901"/>
                <a:gd name="T46" fmla="*/ 3590 w 4694"/>
                <a:gd name="T47" fmla="*/ 1774 h 2901"/>
                <a:gd name="T48" fmla="*/ 3300 w 4694"/>
                <a:gd name="T49" fmla="*/ 1906 h 2901"/>
                <a:gd name="T50" fmla="*/ 2978 w 4694"/>
                <a:gd name="T51" fmla="*/ 2032 h 2901"/>
                <a:gd name="T52" fmla="*/ 2627 w 4694"/>
                <a:gd name="T53" fmla="*/ 2164 h 2901"/>
                <a:gd name="T54" fmla="*/ 2252 w 4694"/>
                <a:gd name="T55" fmla="*/ 2284 h 2901"/>
                <a:gd name="T56" fmla="*/ 1848 w 4694"/>
                <a:gd name="T57" fmla="*/ 2410 h 2901"/>
                <a:gd name="T58" fmla="*/ 1416 w 4694"/>
                <a:gd name="T59" fmla="*/ 2530 h 2901"/>
                <a:gd name="T60" fmla="*/ 492 w 4694"/>
                <a:gd name="T61" fmla="*/ 2757 h 2901"/>
                <a:gd name="T62" fmla="*/ 0 w 4694"/>
                <a:gd name="T63" fmla="*/ 2901 h 2901"/>
                <a:gd name="T64" fmla="*/ 981 w 4694"/>
                <a:gd name="T65" fmla="*/ 2674 h 2901"/>
                <a:gd name="T66" fmla="*/ 1658 w 4694"/>
                <a:gd name="T67" fmla="*/ 2494 h 2901"/>
                <a:gd name="T68" fmla="*/ 2085 w 4694"/>
                <a:gd name="T69" fmla="*/ 2374 h 2901"/>
                <a:gd name="T70" fmla="*/ 2483 w 4694"/>
                <a:gd name="T71" fmla="*/ 2248 h 2901"/>
                <a:gd name="T72" fmla="*/ 2852 w 4694"/>
                <a:gd name="T73" fmla="*/ 2116 h 2901"/>
                <a:gd name="T74" fmla="*/ 3191 w 4694"/>
                <a:gd name="T75" fmla="*/ 1984 h 2901"/>
                <a:gd name="T76" fmla="*/ 3506 w 4694"/>
                <a:gd name="T77" fmla="*/ 1858 h 2901"/>
                <a:gd name="T78" fmla="*/ 3785 w 4694"/>
                <a:gd name="T79" fmla="*/ 1720 h 2901"/>
                <a:gd name="T80" fmla="*/ 4034 w 4694"/>
                <a:gd name="T81" fmla="*/ 1589 h 2901"/>
                <a:gd name="T82" fmla="*/ 4244 w 4694"/>
                <a:gd name="T83" fmla="*/ 1457 h 2901"/>
                <a:gd name="T84" fmla="*/ 4427 w 4694"/>
                <a:gd name="T85" fmla="*/ 1325 h 2901"/>
                <a:gd name="T86" fmla="*/ 4565 w 4694"/>
                <a:gd name="T87" fmla="*/ 1193 h 2901"/>
                <a:gd name="T88" fmla="*/ 4670 w 4694"/>
                <a:gd name="T89" fmla="*/ 1061 h 2901"/>
                <a:gd name="T90" fmla="*/ 4730 w 4694"/>
                <a:gd name="T91" fmla="*/ 935 h 2901"/>
                <a:gd name="T92" fmla="*/ 4748 w 4694"/>
                <a:gd name="T93" fmla="*/ 869 h 29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809 w 3761"/>
                <a:gd name="T1" fmla="*/ 719 h 2356"/>
                <a:gd name="T2" fmla="*/ 3779 w 3761"/>
                <a:gd name="T3" fmla="*/ 599 h 2356"/>
                <a:gd name="T4" fmla="*/ 3701 w 3761"/>
                <a:gd name="T5" fmla="*/ 486 h 2356"/>
                <a:gd name="T6" fmla="*/ 3566 w 3761"/>
                <a:gd name="T7" fmla="*/ 378 h 2356"/>
                <a:gd name="T8" fmla="*/ 3392 w 3761"/>
                <a:gd name="T9" fmla="*/ 282 h 2356"/>
                <a:gd name="T10" fmla="*/ 3167 w 3761"/>
                <a:gd name="T11" fmla="*/ 192 h 2356"/>
                <a:gd name="T12" fmla="*/ 2900 w 3761"/>
                <a:gd name="T13" fmla="*/ 108 h 2356"/>
                <a:gd name="T14" fmla="*/ 2591 w 3761"/>
                <a:gd name="T15" fmla="*/ 36 h 2356"/>
                <a:gd name="T16" fmla="*/ 2258 w 3761"/>
                <a:gd name="T17" fmla="*/ 0 h 2356"/>
                <a:gd name="T18" fmla="*/ 2609 w 3761"/>
                <a:gd name="T19" fmla="*/ 72 h 2356"/>
                <a:gd name="T20" fmla="*/ 2912 w 3761"/>
                <a:gd name="T21" fmla="*/ 150 h 2356"/>
                <a:gd name="T22" fmla="*/ 3179 w 3761"/>
                <a:gd name="T23" fmla="*/ 234 h 2356"/>
                <a:gd name="T24" fmla="*/ 3392 w 3761"/>
                <a:gd name="T25" fmla="*/ 330 h 2356"/>
                <a:gd name="T26" fmla="*/ 3560 w 3761"/>
                <a:gd name="T27" fmla="*/ 432 h 2356"/>
                <a:gd name="T28" fmla="*/ 3671 w 3761"/>
                <a:gd name="T29" fmla="*/ 545 h 2356"/>
                <a:gd name="T30" fmla="*/ 3731 w 3761"/>
                <a:gd name="T31" fmla="*/ 665 h 2356"/>
                <a:gd name="T32" fmla="*/ 3737 w 3761"/>
                <a:gd name="T33" fmla="*/ 791 h 2356"/>
                <a:gd name="T34" fmla="*/ 3701 w 3761"/>
                <a:gd name="T35" fmla="*/ 887 h 2356"/>
                <a:gd name="T36" fmla="*/ 3639 w 3761"/>
                <a:gd name="T37" fmla="*/ 989 h 2356"/>
                <a:gd name="T38" fmla="*/ 3542 w 3761"/>
                <a:gd name="T39" fmla="*/ 1091 h 2356"/>
                <a:gd name="T40" fmla="*/ 3416 w 3761"/>
                <a:gd name="T41" fmla="*/ 1187 h 2356"/>
                <a:gd name="T42" fmla="*/ 3263 w 3761"/>
                <a:gd name="T43" fmla="*/ 1289 h 2356"/>
                <a:gd name="T44" fmla="*/ 3083 w 3761"/>
                <a:gd name="T45" fmla="*/ 1391 h 2356"/>
                <a:gd name="T46" fmla="*/ 2870 w 3761"/>
                <a:gd name="T47" fmla="*/ 1493 h 2356"/>
                <a:gd name="T48" fmla="*/ 2639 w 3761"/>
                <a:gd name="T49" fmla="*/ 1589 h 2356"/>
                <a:gd name="T50" fmla="*/ 2103 w 3761"/>
                <a:gd name="T51" fmla="*/ 1786 h 2356"/>
                <a:gd name="T52" fmla="*/ 1479 w 3761"/>
                <a:gd name="T53" fmla="*/ 1972 h 2356"/>
                <a:gd name="T54" fmla="*/ 773 w 3761"/>
                <a:gd name="T55" fmla="*/ 2158 h 2356"/>
                <a:gd name="T56" fmla="*/ 0 w 3761"/>
                <a:gd name="T57" fmla="*/ 2326 h 2356"/>
                <a:gd name="T58" fmla="*/ 405 w 3761"/>
                <a:gd name="T59" fmla="*/ 2272 h 2356"/>
                <a:gd name="T60" fmla="*/ 1158 w 3761"/>
                <a:gd name="T61" fmla="*/ 2092 h 2356"/>
                <a:gd name="T62" fmla="*/ 1836 w 3761"/>
                <a:gd name="T63" fmla="*/ 1900 h 2356"/>
                <a:gd name="T64" fmla="*/ 2424 w 3761"/>
                <a:gd name="T65" fmla="*/ 1702 h 2356"/>
                <a:gd name="T66" fmla="*/ 2683 w 3761"/>
                <a:gd name="T67" fmla="*/ 1607 h 2356"/>
                <a:gd name="T68" fmla="*/ 2918 w 3761"/>
                <a:gd name="T69" fmla="*/ 1505 h 2356"/>
                <a:gd name="T70" fmla="*/ 3131 w 3761"/>
                <a:gd name="T71" fmla="*/ 1403 h 2356"/>
                <a:gd name="T72" fmla="*/ 3319 w 3761"/>
                <a:gd name="T73" fmla="*/ 1301 h 2356"/>
                <a:gd name="T74" fmla="*/ 3476 w 3761"/>
                <a:gd name="T75" fmla="*/ 1193 h 2356"/>
                <a:gd name="T76" fmla="*/ 3602 w 3761"/>
                <a:gd name="T77" fmla="*/ 1091 h 2356"/>
                <a:gd name="T78" fmla="*/ 3701 w 3761"/>
                <a:gd name="T79" fmla="*/ 989 h 2356"/>
                <a:gd name="T80" fmla="*/ 3767 w 3761"/>
                <a:gd name="T81" fmla="*/ 887 h 2356"/>
                <a:gd name="T82" fmla="*/ 3803 w 3761"/>
                <a:gd name="T83" fmla="*/ 785 h 2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60 w 2924"/>
                <a:gd name="T1" fmla="*/ 647 h 1846"/>
                <a:gd name="T2" fmla="*/ 2912 w 2924"/>
                <a:gd name="T3" fmla="*/ 528 h 1846"/>
                <a:gd name="T4" fmla="*/ 2784 w 2924"/>
                <a:gd name="T5" fmla="*/ 414 h 1846"/>
                <a:gd name="T6" fmla="*/ 2591 w 2924"/>
                <a:gd name="T7" fmla="*/ 318 h 1846"/>
                <a:gd name="T8" fmla="*/ 2330 w 2924"/>
                <a:gd name="T9" fmla="*/ 228 h 1846"/>
                <a:gd name="T10" fmla="*/ 2009 w 2924"/>
                <a:gd name="T11" fmla="*/ 150 h 1846"/>
                <a:gd name="T12" fmla="*/ 1628 w 2924"/>
                <a:gd name="T13" fmla="*/ 78 h 1846"/>
                <a:gd name="T14" fmla="*/ 1194 w 2924"/>
                <a:gd name="T15" fmla="*/ 24 h 1846"/>
                <a:gd name="T16" fmla="*/ 702 w 2924"/>
                <a:gd name="T17" fmla="*/ 0 h 1846"/>
                <a:gd name="T18" fmla="*/ 1206 w 2924"/>
                <a:gd name="T19" fmla="*/ 48 h 1846"/>
                <a:gd name="T20" fmla="*/ 1646 w 2924"/>
                <a:gd name="T21" fmla="*/ 108 h 1846"/>
                <a:gd name="T22" fmla="*/ 2033 w 2924"/>
                <a:gd name="T23" fmla="*/ 180 h 1846"/>
                <a:gd name="T24" fmla="*/ 2354 w 2924"/>
                <a:gd name="T25" fmla="*/ 264 h 1846"/>
                <a:gd name="T26" fmla="*/ 2603 w 2924"/>
                <a:gd name="T27" fmla="*/ 360 h 1846"/>
                <a:gd name="T28" fmla="*/ 2784 w 2924"/>
                <a:gd name="T29" fmla="*/ 468 h 1846"/>
                <a:gd name="T30" fmla="*/ 2882 w 2924"/>
                <a:gd name="T31" fmla="*/ 587 h 1846"/>
                <a:gd name="T32" fmla="*/ 2900 w 2924"/>
                <a:gd name="T33" fmla="*/ 713 h 1846"/>
                <a:gd name="T34" fmla="*/ 2876 w 2924"/>
                <a:gd name="T35" fmla="*/ 785 h 1846"/>
                <a:gd name="T36" fmla="*/ 2828 w 2924"/>
                <a:gd name="T37" fmla="*/ 857 h 1846"/>
                <a:gd name="T38" fmla="*/ 2657 w 2924"/>
                <a:gd name="T39" fmla="*/ 1001 h 1846"/>
                <a:gd name="T40" fmla="*/ 2396 w 2924"/>
                <a:gd name="T41" fmla="*/ 1145 h 1846"/>
                <a:gd name="T42" fmla="*/ 2057 w 2924"/>
                <a:gd name="T43" fmla="*/ 1289 h 1846"/>
                <a:gd name="T44" fmla="*/ 1646 w 2924"/>
                <a:gd name="T45" fmla="*/ 1433 h 1846"/>
                <a:gd name="T46" fmla="*/ 1158 w 2924"/>
                <a:gd name="T47" fmla="*/ 1571 h 1846"/>
                <a:gd name="T48" fmla="*/ 612 w 2924"/>
                <a:gd name="T49" fmla="*/ 1702 h 1846"/>
                <a:gd name="T50" fmla="*/ 0 w 2924"/>
                <a:gd name="T51" fmla="*/ 1828 h 1846"/>
                <a:gd name="T52" fmla="*/ 315 w 2924"/>
                <a:gd name="T53" fmla="*/ 1780 h 1846"/>
                <a:gd name="T54" fmla="*/ 909 w 2924"/>
                <a:gd name="T55" fmla="*/ 1648 h 1846"/>
                <a:gd name="T56" fmla="*/ 1433 w 2924"/>
                <a:gd name="T57" fmla="*/ 1511 h 1846"/>
                <a:gd name="T58" fmla="*/ 1895 w 2924"/>
                <a:gd name="T59" fmla="*/ 1367 h 1846"/>
                <a:gd name="T60" fmla="*/ 2282 w 2924"/>
                <a:gd name="T61" fmla="*/ 1223 h 1846"/>
                <a:gd name="T62" fmla="*/ 2591 w 2924"/>
                <a:gd name="T63" fmla="*/ 1079 h 1846"/>
                <a:gd name="T64" fmla="*/ 2810 w 2924"/>
                <a:gd name="T65" fmla="*/ 929 h 1846"/>
                <a:gd name="T66" fmla="*/ 2912 w 2924"/>
                <a:gd name="T67" fmla="*/ 815 h 1846"/>
                <a:gd name="T68" fmla="*/ 2948 w 2924"/>
                <a:gd name="T69" fmla="*/ 743 h 1846"/>
                <a:gd name="T70" fmla="*/ 2960 w 2924"/>
                <a:gd name="T71" fmla="*/ 707 h 18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41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41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508 w 1488"/>
                <a:gd name="T7" fmla="*/ 186 h 204"/>
                <a:gd name="T8" fmla="*/ 1419 w 1488"/>
                <a:gd name="T9" fmla="*/ 204 h 204"/>
                <a:gd name="T10" fmla="*/ 1419 w 1488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grpSp>
          <p:nvGrpSpPr>
            <p:cNvPr id="6964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045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46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7 w 323"/>
                  <a:gd name="T13" fmla="*/ 18 h 162"/>
                  <a:gd name="T14" fmla="*/ 243 w 323"/>
                  <a:gd name="T15" fmla="*/ 54 h 162"/>
                  <a:gd name="T16" fmla="*/ 291 w 323"/>
                  <a:gd name="T17" fmla="*/ 90 h 162"/>
                  <a:gd name="T18" fmla="*/ 321 w 323"/>
                  <a:gd name="T19" fmla="*/ 114 h 162"/>
                  <a:gd name="T20" fmla="*/ 327 w 323"/>
                  <a:gd name="T21" fmla="*/ 126 h 162"/>
                  <a:gd name="T22" fmla="*/ 327 w 323"/>
                  <a:gd name="T23" fmla="*/ 126 h 162"/>
                  <a:gd name="T24" fmla="*/ 225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47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82 w 1250"/>
                  <a:gd name="T1" fmla="*/ 641 h 923"/>
                  <a:gd name="T2" fmla="*/ 1182 w 1250"/>
                  <a:gd name="T3" fmla="*/ 473 h 923"/>
                  <a:gd name="T4" fmla="*/ 1152 w 1250"/>
                  <a:gd name="T5" fmla="*/ 384 h 923"/>
                  <a:gd name="T6" fmla="*/ 1128 w 1250"/>
                  <a:gd name="T7" fmla="*/ 288 h 923"/>
                  <a:gd name="T8" fmla="*/ 1065 w 1250"/>
                  <a:gd name="T9" fmla="*/ 174 h 923"/>
                  <a:gd name="T10" fmla="*/ 993 w 1250"/>
                  <a:gd name="T11" fmla="*/ 96 h 923"/>
                  <a:gd name="T12" fmla="*/ 975 w 1250"/>
                  <a:gd name="T13" fmla="*/ 72 h 923"/>
                  <a:gd name="T14" fmla="*/ 903 w 1250"/>
                  <a:gd name="T15" fmla="*/ 18 h 923"/>
                  <a:gd name="T16" fmla="*/ 831 w 1250"/>
                  <a:gd name="T17" fmla="*/ 6 h 923"/>
                  <a:gd name="T18" fmla="*/ 720 w 1250"/>
                  <a:gd name="T19" fmla="*/ 24 h 923"/>
                  <a:gd name="T20" fmla="*/ 672 w 1250"/>
                  <a:gd name="T21" fmla="*/ 42 h 923"/>
                  <a:gd name="T22" fmla="*/ 576 w 1250"/>
                  <a:gd name="T23" fmla="*/ 120 h 923"/>
                  <a:gd name="T24" fmla="*/ 540 w 1250"/>
                  <a:gd name="T25" fmla="*/ 228 h 923"/>
                  <a:gd name="T26" fmla="*/ 517 w 1250"/>
                  <a:gd name="T27" fmla="*/ 348 h 923"/>
                  <a:gd name="T28" fmla="*/ 435 w 1250"/>
                  <a:gd name="T29" fmla="*/ 479 h 923"/>
                  <a:gd name="T30" fmla="*/ 417 w 1250"/>
                  <a:gd name="T31" fmla="*/ 539 h 923"/>
                  <a:gd name="T32" fmla="*/ 357 w 1250"/>
                  <a:gd name="T33" fmla="*/ 599 h 923"/>
                  <a:gd name="T34" fmla="*/ 309 w 1250"/>
                  <a:gd name="T35" fmla="*/ 629 h 923"/>
                  <a:gd name="T36" fmla="*/ 297 w 1250"/>
                  <a:gd name="T37" fmla="*/ 635 h 923"/>
                  <a:gd name="T38" fmla="*/ 261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4 w 1250"/>
                  <a:gd name="T47" fmla="*/ 869 h 923"/>
                  <a:gd name="T48" fmla="*/ 648 w 1250"/>
                  <a:gd name="T49" fmla="*/ 827 h 923"/>
                  <a:gd name="T50" fmla="*/ 708 w 1250"/>
                  <a:gd name="T51" fmla="*/ 725 h 923"/>
                  <a:gd name="T52" fmla="*/ 702 w 1250"/>
                  <a:gd name="T53" fmla="*/ 611 h 923"/>
                  <a:gd name="T54" fmla="*/ 788 w 1250"/>
                  <a:gd name="T55" fmla="*/ 551 h 923"/>
                  <a:gd name="T56" fmla="*/ 891 w 1250"/>
                  <a:gd name="T57" fmla="*/ 449 h 923"/>
                  <a:gd name="T58" fmla="*/ 921 w 1250"/>
                  <a:gd name="T59" fmla="*/ 414 h 923"/>
                  <a:gd name="T60" fmla="*/ 987 w 1250"/>
                  <a:gd name="T61" fmla="*/ 318 h 923"/>
                  <a:gd name="T62" fmla="*/ 1035 w 1250"/>
                  <a:gd name="T63" fmla="*/ 336 h 923"/>
                  <a:gd name="T64" fmla="*/ 1134 w 1250"/>
                  <a:gd name="T65" fmla="*/ 617 h 923"/>
                  <a:gd name="T66" fmla="*/ 1128 w 1250"/>
                  <a:gd name="T67" fmla="*/ 689 h 923"/>
                  <a:gd name="T68" fmla="*/ 1164 w 1250"/>
                  <a:gd name="T69" fmla="*/ 749 h 923"/>
                  <a:gd name="T70" fmla="*/ 1218 w 1250"/>
                  <a:gd name="T71" fmla="*/ 713 h 923"/>
                  <a:gd name="T72" fmla="*/ 1254 w 1250"/>
                  <a:gd name="T73" fmla="*/ 749 h 923"/>
                  <a:gd name="T74" fmla="*/ 1266 w 1250"/>
                  <a:gd name="T75" fmla="*/ 743 h 923"/>
                  <a:gd name="T76" fmla="*/ 702 w 1250"/>
                  <a:gd name="T77" fmla="*/ 264 h 923"/>
                  <a:gd name="T78" fmla="*/ 796 w 1250"/>
                  <a:gd name="T79" fmla="*/ 372 h 923"/>
                  <a:gd name="T80" fmla="*/ 774 w 1250"/>
                  <a:gd name="T81" fmla="*/ 443 h 923"/>
                  <a:gd name="T82" fmla="*/ 714 w 1250"/>
                  <a:gd name="T83" fmla="*/ 515 h 923"/>
                  <a:gd name="T84" fmla="*/ 666 w 1250"/>
                  <a:gd name="T85" fmla="*/ 569 h 923"/>
                  <a:gd name="T86" fmla="*/ 624 w 1250"/>
                  <a:gd name="T87" fmla="*/ 593 h 923"/>
                  <a:gd name="T88" fmla="*/ 582 w 1250"/>
                  <a:gd name="T89" fmla="*/ 617 h 923"/>
                  <a:gd name="T90" fmla="*/ 570 w 1250"/>
                  <a:gd name="T91" fmla="*/ 707 h 923"/>
                  <a:gd name="T92" fmla="*/ 357 w 1250"/>
                  <a:gd name="T93" fmla="*/ 755 h 923"/>
                  <a:gd name="T94" fmla="*/ 393 w 1250"/>
                  <a:gd name="T95" fmla="*/ 641 h 923"/>
                  <a:gd name="T96" fmla="*/ 429 w 1250"/>
                  <a:gd name="T97" fmla="*/ 647 h 923"/>
                  <a:gd name="T98" fmla="*/ 447 w 1250"/>
                  <a:gd name="T99" fmla="*/ 617 h 923"/>
                  <a:gd name="T100" fmla="*/ 576 w 1250"/>
                  <a:gd name="T101" fmla="*/ 515 h 923"/>
                  <a:gd name="T102" fmla="*/ 624 w 1250"/>
                  <a:gd name="T103" fmla="*/ 473 h 923"/>
                  <a:gd name="T104" fmla="*/ 648 w 1250"/>
                  <a:gd name="T105" fmla="*/ 396 h 923"/>
                  <a:gd name="T106" fmla="*/ 648 w 1250"/>
                  <a:gd name="T107" fmla="*/ 378 h 923"/>
                  <a:gd name="T108" fmla="*/ 672 w 1250"/>
                  <a:gd name="T109" fmla="*/ 270 h 923"/>
                  <a:gd name="T110" fmla="*/ 690 w 1250"/>
                  <a:gd name="T111" fmla="*/ 192 h 923"/>
                  <a:gd name="T112" fmla="*/ 702 w 1250"/>
                  <a:gd name="T113" fmla="*/ 264 h 923"/>
                  <a:gd name="T114" fmla="*/ 540 w 1250"/>
                  <a:gd name="T115" fmla="*/ 455 h 923"/>
                  <a:gd name="T116" fmla="*/ 642 w 1250"/>
                  <a:gd name="T117" fmla="*/ 803 h 9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48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49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0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1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2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3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4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52 w 72"/>
                  <a:gd name="T3" fmla="*/ 24 h 54"/>
                  <a:gd name="T4" fmla="*/ 64 w 72"/>
                  <a:gd name="T5" fmla="*/ 12 h 54"/>
                  <a:gd name="T6" fmla="*/ 70 w 72"/>
                  <a:gd name="T7" fmla="*/ 6 h 54"/>
                  <a:gd name="T8" fmla="*/ 76 w 72"/>
                  <a:gd name="T9" fmla="*/ 0 h 54"/>
                  <a:gd name="T10" fmla="*/ 46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5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6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7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91 w 287"/>
                  <a:gd name="T1" fmla="*/ 0 h 84"/>
                  <a:gd name="T2" fmla="*/ 0 w 287"/>
                  <a:gd name="T3" fmla="*/ 84 h 84"/>
                  <a:gd name="T4" fmla="*/ 172 w 287"/>
                  <a:gd name="T5" fmla="*/ 36 h 84"/>
                  <a:gd name="T6" fmla="*/ 114 w 287"/>
                  <a:gd name="T7" fmla="*/ 60 h 84"/>
                  <a:gd name="T8" fmla="*/ 280 w 287"/>
                  <a:gd name="T9" fmla="*/ 18 h 84"/>
                  <a:gd name="T10" fmla="*/ 291 w 287"/>
                  <a:gd name="T11" fmla="*/ 0 h 84"/>
                  <a:gd name="T12" fmla="*/ 291 w 287"/>
                  <a:gd name="T13" fmla="*/ 0 h 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8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59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0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1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2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3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4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5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6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7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8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1069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</p:grpSp>
      </p:grpSp>
      <p:sp>
        <p:nvSpPr>
          <p:cNvPr id="413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708E7CE-8186-4787-8B86-9DDA0D12C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47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95 w 3934"/>
                <a:gd name="T3" fmla="*/ 1331 h 1505"/>
                <a:gd name="T4" fmla="*/ 1229 w 3934"/>
                <a:gd name="T5" fmla="*/ 1157 h 1505"/>
                <a:gd name="T6" fmla="*/ 1748 w 3934"/>
                <a:gd name="T7" fmla="*/ 977 h 1505"/>
                <a:gd name="T8" fmla="*/ 2246 w 3934"/>
                <a:gd name="T9" fmla="*/ 792 h 1505"/>
                <a:gd name="T10" fmla="*/ 2488 w 3934"/>
                <a:gd name="T11" fmla="*/ 696 h 1505"/>
                <a:gd name="T12" fmla="*/ 2722 w 3934"/>
                <a:gd name="T13" fmla="*/ 606 h 1505"/>
                <a:gd name="T14" fmla="*/ 2954 w 3934"/>
                <a:gd name="T15" fmla="*/ 510 h 1505"/>
                <a:gd name="T16" fmla="*/ 3179 w 3934"/>
                <a:gd name="T17" fmla="*/ 420 h 1505"/>
                <a:gd name="T18" fmla="*/ 3388 w 3934"/>
                <a:gd name="T19" fmla="*/ 324 h 1505"/>
                <a:gd name="T20" fmla="*/ 3595 w 3934"/>
                <a:gd name="T21" fmla="*/ 234 h 1505"/>
                <a:gd name="T22" fmla="*/ 3795 w 3934"/>
                <a:gd name="T23" fmla="*/ 138 h 1505"/>
                <a:gd name="T24" fmla="*/ 3982 w 3934"/>
                <a:gd name="T25" fmla="*/ 48 h 1505"/>
                <a:gd name="T26" fmla="*/ 3982 w 3934"/>
                <a:gd name="T27" fmla="*/ 0 h 1505"/>
                <a:gd name="T28" fmla="*/ 3788 w 3934"/>
                <a:gd name="T29" fmla="*/ 96 h 1505"/>
                <a:gd name="T30" fmla="*/ 3583 w 3934"/>
                <a:gd name="T31" fmla="*/ 192 h 1505"/>
                <a:gd name="T32" fmla="*/ 3370 w 3934"/>
                <a:gd name="T33" fmla="*/ 288 h 1505"/>
                <a:gd name="T34" fmla="*/ 3155 w 3934"/>
                <a:gd name="T35" fmla="*/ 384 h 1505"/>
                <a:gd name="T36" fmla="*/ 2924 w 3934"/>
                <a:gd name="T37" fmla="*/ 480 h 1505"/>
                <a:gd name="T38" fmla="*/ 2686 w 3934"/>
                <a:gd name="T39" fmla="*/ 576 h 1505"/>
                <a:gd name="T40" fmla="*/ 2437 w 3934"/>
                <a:gd name="T41" fmla="*/ 672 h 1505"/>
                <a:gd name="T42" fmla="*/ 2192 w 3934"/>
                <a:gd name="T43" fmla="*/ 768 h 1505"/>
                <a:gd name="T44" fmla="*/ 1931 w 3934"/>
                <a:gd name="T45" fmla="*/ 864 h 1505"/>
                <a:gd name="T46" fmla="*/ 1670 w 3934"/>
                <a:gd name="T47" fmla="*/ 960 h 1505"/>
                <a:gd name="T48" fmla="*/ 1124 w 3934"/>
                <a:gd name="T49" fmla="*/ 1145 h 1505"/>
                <a:gd name="T50" fmla="*/ 570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48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8 w 1728"/>
                <a:gd name="T3" fmla="*/ 527 h 689"/>
                <a:gd name="T4" fmla="*/ 975 w 1728"/>
                <a:gd name="T5" fmla="*/ 365 h 689"/>
                <a:gd name="T6" fmla="*/ 1172 w 1728"/>
                <a:gd name="T7" fmla="*/ 287 h 689"/>
                <a:gd name="T8" fmla="*/ 1373 w 1728"/>
                <a:gd name="T9" fmla="*/ 203 h 689"/>
                <a:gd name="T10" fmla="*/ 1567 w 1728"/>
                <a:gd name="T11" fmla="*/ 126 h 689"/>
                <a:gd name="T12" fmla="*/ 1748 w 1728"/>
                <a:gd name="T13" fmla="*/ 48 h 689"/>
                <a:gd name="T14" fmla="*/ 1748 w 1728"/>
                <a:gd name="T15" fmla="*/ 0 h 689"/>
                <a:gd name="T16" fmla="*/ 1547 w 1728"/>
                <a:gd name="T17" fmla="*/ 84 h 689"/>
                <a:gd name="T18" fmla="*/ 1343 w 1728"/>
                <a:gd name="T19" fmla="*/ 167 h 689"/>
                <a:gd name="T20" fmla="*/ 1130 w 1728"/>
                <a:gd name="T21" fmla="*/ 257 h 689"/>
                <a:gd name="T22" fmla="*/ 915 w 1728"/>
                <a:gd name="T23" fmla="*/ 341 h 689"/>
                <a:gd name="T24" fmla="*/ 458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629 w 5561"/>
                <a:gd name="T1" fmla="*/ 929 h 3447"/>
                <a:gd name="T2" fmla="*/ 5605 w 5561"/>
                <a:gd name="T3" fmla="*/ 773 h 3447"/>
                <a:gd name="T4" fmla="*/ 5521 w 5561"/>
                <a:gd name="T5" fmla="*/ 629 h 3447"/>
                <a:gd name="T6" fmla="*/ 5391 w 5561"/>
                <a:gd name="T7" fmla="*/ 492 h 3447"/>
                <a:gd name="T8" fmla="*/ 5212 w 5561"/>
                <a:gd name="T9" fmla="*/ 366 h 3447"/>
                <a:gd name="T10" fmla="*/ 4981 w 5561"/>
                <a:gd name="T11" fmla="*/ 252 h 3447"/>
                <a:gd name="T12" fmla="*/ 4708 w 5561"/>
                <a:gd name="T13" fmla="*/ 144 h 3447"/>
                <a:gd name="T14" fmla="*/ 4393 w 5561"/>
                <a:gd name="T15" fmla="*/ 48 h 3447"/>
                <a:gd name="T16" fmla="*/ 4048 w 5561"/>
                <a:gd name="T17" fmla="*/ 0 h 3447"/>
                <a:gd name="T18" fmla="*/ 4411 w 5561"/>
                <a:gd name="T19" fmla="*/ 90 h 3447"/>
                <a:gd name="T20" fmla="*/ 4726 w 5561"/>
                <a:gd name="T21" fmla="*/ 192 h 3447"/>
                <a:gd name="T22" fmla="*/ 4993 w 5561"/>
                <a:gd name="T23" fmla="*/ 306 h 3447"/>
                <a:gd name="T24" fmla="*/ 5212 w 5561"/>
                <a:gd name="T25" fmla="*/ 426 h 3447"/>
                <a:gd name="T26" fmla="*/ 5379 w 5561"/>
                <a:gd name="T27" fmla="*/ 557 h 3447"/>
                <a:gd name="T28" fmla="*/ 5497 w 5561"/>
                <a:gd name="T29" fmla="*/ 701 h 3447"/>
                <a:gd name="T30" fmla="*/ 5557 w 5561"/>
                <a:gd name="T31" fmla="*/ 851 h 3447"/>
                <a:gd name="T32" fmla="*/ 5557 w 5561"/>
                <a:gd name="T33" fmla="*/ 1013 h 3447"/>
                <a:gd name="T34" fmla="*/ 5509 w 5561"/>
                <a:gd name="T35" fmla="*/ 1163 h 3447"/>
                <a:gd name="T36" fmla="*/ 5409 w 5561"/>
                <a:gd name="T37" fmla="*/ 1319 h 3447"/>
                <a:gd name="T38" fmla="*/ 5266 w 5561"/>
                <a:gd name="T39" fmla="*/ 1475 h 3447"/>
                <a:gd name="T40" fmla="*/ 5077 w 5561"/>
                <a:gd name="T41" fmla="*/ 1630 h 3447"/>
                <a:gd name="T42" fmla="*/ 4849 w 5561"/>
                <a:gd name="T43" fmla="*/ 1786 h 3447"/>
                <a:gd name="T44" fmla="*/ 4582 w 5561"/>
                <a:gd name="T45" fmla="*/ 1948 h 3447"/>
                <a:gd name="T46" fmla="*/ 4267 w 5561"/>
                <a:gd name="T47" fmla="*/ 2104 h 3447"/>
                <a:gd name="T48" fmla="*/ 3923 w 5561"/>
                <a:gd name="T49" fmla="*/ 2260 h 3447"/>
                <a:gd name="T50" fmla="*/ 3542 w 5561"/>
                <a:gd name="T51" fmla="*/ 2416 h 3447"/>
                <a:gd name="T52" fmla="*/ 3122 w 5561"/>
                <a:gd name="T53" fmla="*/ 2566 h 3447"/>
                <a:gd name="T54" fmla="*/ 2675 w 5561"/>
                <a:gd name="T55" fmla="*/ 2715 h 3447"/>
                <a:gd name="T56" fmla="*/ 2192 w 5561"/>
                <a:gd name="T57" fmla="*/ 2865 h 3447"/>
                <a:gd name="T58" fmla="*/ 1682 w 5561"/>
                <a:gd name="T59" fmla="*/ 3009 h 3447"/>
                <a:gd name="T60" fmla="*/ 1149 w 5561"/>
                <a:gd name="T61" fmla="*/ 3147 h 3447"/>
                <a:gd name="T62" fmla="*/ 588 w 5561"/>
                <a:gd name="T63" fmla="*/ 3279 h 3447"/>
                <a:gd name="T64" fmla="*/ 0 w 5561"/>
                <a:gd name="T65" fmla="*/ 3447 h 3447"/>
                <a:gd name="T66" fmla="*/ 879 w 5561"/>
                <a:gd name="T67" fmla="*/ 3249 h 3447"/>
                <a:gd name="T68" fmla="*/ 1433 w 5561"/>
                <a:gd name="T69" fmla="*/ 3105 h 3447"/>
                <a:gd name="T70" fmla="*/ 1961 w 5561"/>
                <a:gd name="T71" fmla="*/ 2961 h 3447"/>
                <a:gd name="T72" fmla="*/ 2463 w 5561"/>
                <a:gd name="T73" fmla="*/ 2817 h 3447"/>
                <a:gd name="T74" fmla="*/ 2936 w 5561"/>
                <a:gd name="T75" fmla="*/ 2668 h 3447"/>
                <a:gd name="T76" fmla="*/ 3370 w 5561"/>
                <a:gd name="T77" fmla="*/ 2512 h 3447"/>
                <a:gd name="T78" fmla="*/ 3776 w 5561"/>
                <a:gd name="T79" fmla="*/ 2356 h 3447"/>
                <a:gd name="T80" fmla="*/ 4148 w 5561"/>
                <a:gd name="T81" fmla="*/ 2200 h 3447"/>
                <a:gd name="T82" fmla="*/ 4481 w 5561"/>
                <a:gd name="T83" fmla="*/ 2038 h 3447"/>
                <a:gd name="T84" fmla="*/ 4776 w 5561"/>
                <a:gd name="T85" fmla="*/ 1876 h 3447"/>
                <a:gd name="T86" fmla="*/ 5029 w 5561"/>
                <a:gd name="T87" fmla="*/ 1720 h 3447"/>
                <a:gd name="T88" fmla="*/ 5242 w 5561"/>
                <a:gd name="T89" fmla="*/ 1559 h 3447"/>
                <a:gd name="T90" fmla="*/ 5403 w 5561"/>
                <a:gd name="T91" fmla="*/ 1397 h 3447"/>
                <a:gd name="T92" fmla="*/ 5527 w 5561"/>
                <a:gd name="T93" fmla="*/ 1241 h 3447"/>
                <a:gd name="T94" fmla="*/ 5605 w 5561"/>
                <a:gd name="T95" fmla="*/ 1085 h 3447"/>
                <a:gd name="T96" fmla="*/ 5623 w 5561"/>
                <a:gd name="T97" fmla="*/ 1007 h 3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0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1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812 w 5740"/>
                <a:gd name="T1" fmla="*/ 0 h 2098"/>
                <a:gd name="T2" fmla="*/ 5710 w 5740"/>
                <a:gd name="T3" fmla="*/ 72 h 2098"/>
                <a:gd name="T4" fmla="*/ 5606 w 5740"/>
                <a:gd name="T5" fmla="*/ 138 h 2098"/>
                <a:gd name="T6" fmla="*/ 5491 w 5740"/>
                <a:gd name="T7" fmla="*/ 210 h 2098"/>
                <a:gd name="T8" fmla="*/ 5372 w 5740"/>
                <a:gd name="T9" fmla="*/ 276 h 2098"/>
                <a:gd name="T10" fmla="*/ 5116 w 5740"/>
                <a:gd name="T11" fmla="*/ 414 h 2098"/>
                <a:gd name="T12" fmla="*/ 4837 w 5740"/>
                <a:gd name="T13" fmla="*/ 552 h 2098"/>
                <a:gd name="T14" fmla="*/ 4534 w 5740"/>
                <a:gd name="T15" fmla="*/ 690 h 2098"/>
                <a:gd name="T16" fmla="*/ 4214 w 5740"/>
                <a:gd name="T17" fmla="*/ 827 h 2098"/>
                <a:gd name="T18" fmla="*/ 3875 w 5740"/>
                <a:gd name="T19" fmla="*/ 959 h 2098"/>
                <a:gd name="T20" fmla="*/ 3512 w 5740"/>
                <a:gd name="T21" fmla="*/ 1091 h 2098"/>
                <a:gd name="T22" fmla="*/ 3131 w 5740"/>
                <a:gd name="T23" fmla="*/ 1223 h 2098"/>
                <a:gd name="T24" fmla="*/ 2731 w 5740"/>
                <a:gd name="T25" fmla="*/ 1355 h 2098"/>
                <a:gd name="T26" fmla="*/ 2312 w 5740"/>
                <a:gd name="T27" fmla="*/ 1481 h 2098"/>
                <a:gd name="T28" fmla="*/ 1884 w 5740"/>
                <a:gd name="T29" fmla="*/ 1601 h 2098"/>
                <a:gd name="T30" fmla="*/ 1433 w 5740"/>
                <a:gd name="T31" fmla="*/ 1721 h 2098"/>
                <a:gd name="T32" fmla="*/ 969 w 5740"/>
                <a:gd name="T33" fmla="*/ 1834 h 2098"/>
                <a:gd name="T34" fmla="*/ 492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85 w 5740"/>
                <a:gd name="T41" fmla="*/ 1990 h 2098"/>
                <a:gd name="T42" fmla="*/ 963 w 5740"/>
                <a:gd name="T43" fmla="*/ 1882 h 2098"/>
                <a:gd name="T44" fmla="*/ 1421 w 5740"/>
                <a:gd name="T45" fmla="*/ 1763 h 2098"/>
                <a:gd name="T46" fmla="*/ 1866 w 5740"/>
                <a:gd name="T47" fmla="*/ 1649 h 2098"/>
                <a:gd name="T48" fmla="*/ 2294 w 5740"/>
                <a:gd name="T49" fmla="*/ 1523 h 2098"/>
                <a:gd name="T50" fmla="*/ 2711 w 5740"/>
                <a:gd name="T51" fmla="*/ 1397 h 2098"/>
                <a:gd name="T52" fmla="*/ 3107 w 5740"/>
                <a:gd name="T53" fmla="*/ 1271 h 2098"/>
                <a:gd name="T54" fmla="*/ 3488 w 5740"/>
                <a:gd name="T55" fmla="*/ 1139 h 2098"/>
                <a:gd name="T56" fmla="*/ 3851 w 5740"/>
                <a:gd name="T57" fmla="*/ 1007 h 2098"/>
                <a:gd name="T58" fmla="*/ 4190 w 5740"/>
                <a:gd name="T59" fmla="*/ 875 h 2098"/>
                <a:gd name="T60" fmla="*/ 4516 w 5740"/>
                <a:gd name="T61" fmla="*/ 737 h 2098"/>
                <a:gd name="T62" fmla="*/ 4819 w 5740"/>
                <a:gd name="T63" fmla="*/ 600 h 2098"/>
                <a:gd name="T64" fmla="*/ 5104 w 5740"/>
                <a:gd name="T65" fmla="*/ 462 h 2098"/>
                <a:gd name="T66" fmla="*/ 5360 w 5740"/>
                <a:gd name="T67" fmla="*/ 324 h 2098"/>
                <a:gd name="T68" fmla="*/ 5600 w 5740"/>
                <a:gd name="T69" fmla="*/ 186 h 2098"/>
                <a:gd name="T70" fmla="*/ 5812 w 5740"/>
                <a:gd name="T71" fmla="*/ 48 h 2098"/>
                <a:gd name="T72" fmla="*/ 5812 w 5740"/>
                <a:gd name="T73" fmla="*/ 0 h 2098"/>
                <a:gd name="T74" fmla="*/ 5812 w 5740"/>
                <a:gd name="T75" fmla="*/ 0 h 20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79 w 1955"/>
                <a:gd name="T1" fmla="*/ 485 h 1265"/>
                <a:gd name="T2" fmla="*/ 1925 w 1955"/>
                <a:gd name="T3" fmla="*/ 390 h 1265"/>
                <a:gd name="T4" fmla="*/ 1790 w 1955"/>
                <a:gd name="T5" fmla="*/ 306 h 1265"/>
                <a:gd name="T6" fmla="*/ 1599 w 1955"/>
                <a:gd name="T7" fmla="*/ 228 h 1265"/>
                <a:gd name="T8" fmla="*/ 1343 w 1955"/>
                <a:gd name="T9" fmla="*/ 162 h 1265"/>
                <a:gd name="T10" fmla="*/ 1022 w 1955"/>
                <a:gd name="T11" fmla="*/ 102 h 1265"/>
                <a:gd name="T12" fmla="*/ 654 w 1955"/>
                <a:gd name="T13" fmla="*/ 54 h 1265"/>
                <a:gd name="T14" fmla="*/ 231 w 1955"/>
                <a:gd name="T15" fmla="*/ 18 h 1265"/>
                <a:gd name="T16" fmla="*/ 0 w 1955"/>
                <a:gd name="T17" fmla="*/ 12 h 1265"/>
                <a:gd name="T18" fmla="*/ 435 w 1955"/>
                <a:gd name="T19" fmla="*/ 48 h 1265"/>
                <a:gd name="T20" fmla="*/ 824 w 1955"/>
                <a:gd name="T21" fmla="*/ 90 h 1265"/>
                <a:gd name="T22" fmla="*/ 1164 w 1955"/>
                <a:gd name="T23" fmla="*/ 144 h 1265"/>
                <a:gd name="T24" fmla="*/ 1439 w 1955"/>
                <a:gd name="T25" fmla="*/ 204 h 1265"/>
                <a:gd name="T26" fmla="*/ 1658 w 1955"/>
                <a:gd name="T27" fmla="*/ 276 h 1265"/>
                <a:gd name="T28" fmla="*/ 1818 w 1955"/>
                <a:gd name="T29" fmla="*/ 360 h 1265"/>
                <a:gd name="T30" fmla="*/ 1907 w 1955"/>
                <a:gd name="T31" fmla="*/ 443 h 1265"/>
                <a:gd name="T32" fmla="*/ 1925 w 1955"/>
                <a:gd name="T33" fmla="*/ 539 h 1265"/>
                <a:gd name="T34" fmla="*/ 1878 w 1955"/>
                <a:gd name="T35" fmla="*/ 629 h 1265"/>
                <a:gd name="T36" fmla="*/ 1766 w 1955"/>
                <a:gd name="T37" fmla="*/ 719 h 1265"/>
                <a:gd name="T38" fmla="*/ 1599 w 1955"/>
                <a:gd name="T39" fmla="*/ 809 h 1265"/>
                <a:gd name="T40" fmla="*/ 1373 w 1955"/>
                <a:gd name="T41" fmla="*/ 899 h 1265"/>
                <a:gd name="T42" fmla="*/ 1100 w 1955"/>
                <a:gd name="T43" fmla="*/ 989 h 1265"/>
                <a:gd name="T44" fmla="*/ 773 w 1955"/>
                <a:gd name="T45" fmla="*/ 1073 h 1265"/>
                <a:gd name="T46" fmla="*/ 411 w 1955"/>
                <a:gd name="T47" fmla="*/ 1157 h 1265"/>
                <a:gd name="T48" fmla="*/ 0 w 1955"/>
                <a:gd name="T49" fmla="*/ 1241 h 1265"/>
                <a:gd name="T50" fmla="*/ 219 w 1955"/>
                <a:gd name="T51" fmla="*/ 1223 h 1265"/>
                <a:gd name="T52" fmla="*/ 618 w 1955"/>
                <a:gd name="T53" fmla="*/ 1139 h 1265"/>
                <a:gd name="T54" fmla="*/ 969 w 1955"/>
                <a:gd name="T55" fmla="*/ 1049 h 1265"/>
                <a:gd name="T56" fmla="*/ 1278 w 1955"/>
                <a:gd name="T57" fmla="*/ 959 h 1265"/>
                <a:gd name="T58" fmla="*/ 1533 w 1955"/>
                <a:gd name="T59" fmla="*/ 863 h 1265"/>
                <a:gd name="T60" fmla="*/ 1736 w 1955"/>
                <a:gd name="T61" fmla="*/ 767 h 1265"/>
                <a:gd name="T62" fmla="*/ 1884 w 1955"/>
                <a:gd name="T63" fmla="*/ 677 h 1265"/>
                <a:gd name="T64" fmla="*/ 1961 w 1955"/>
                <a:gd name="T65" fmla="*/ 581 h 1265"/>
                <a:gd name="T66" fmla="*/ 1979 w 1955"/>
                <a:gd name="T67" fmla="*/ 533 h 12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3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754 w 4694"/>
                <a:gd name="T1" fmla="*/ 797 h 2901"/>
                <a:gd name="T2" fmla="*/ 4724 w 4694"/>
                <a:gd name="T3" fmla="*/ 665 h 2901"/>
                <a:gd name="T4" fmla="*/ 4646 w 4694"/>
                <a:gd name="T5" fmla="*/ 540 h 2901"/>
                <a:gd name="T6" fmla="*/ 4522 w 4694"/>
                <a:gd name="T7" fmla="*/ 426 h 2901"/>
                <a:gd name="T8" fmla="*/ 4355 w 4694"/>
                <a:gd name="T9" fmla="*/ 312 h 2901"/>
                <a:gd name="T10" fmla="*/ 4136 w 4694"/>
                <a:gd name="T11" fmla="*/ 216 h 2901"/>
                <a:gd name="T12" fmla="*/ 3881 w 4694"/>
                <a:gd name="T13" fmla="*/ 120 h 2901"/>
                <a:gd name="T14" fmla="*/ 3584 w 4694"/>
                <a:gd name="T15" fmla="*/ 36 h 2901"/>
                <a:gd name="T16" fmla="*/ 3245 w 4694"/>
                <a:gd name="T17" fmla="*/ 0 h 2901"/>
                <a:gd name="T18" fmla="*/ 3584 w 4694"/>
                <a:gd name="T19" fmla="*/ 78 h 2901"/>
                <a:gd name="T20" fmla="*/ 3881 w 4694"/>
                <a:gd name="T21" fmla="*/ 162 h 2901"/>
                <a:gd name="T22" fmla="*/ 4136 w 4694"/>
                <a:gd name="T23" fmla="*/ 258 h 2901"/>
                <a:gd name="T24" fmla="*/ 4343 w 4694"/>
                <a:gd name="T25" fmla="*/ 366 h 2901"/>
                <a:gd name="T26" fmla="*/ 4499 w 4694"/>
                <a:gd name="T27" fmla="*/ 480 h 2901"/>
                <a:gd name="T28" fmla="*/ 4610 w 4694"/>
                <a:gd name="T29" fmla="*/ 605 h 2901"/>
                <a:gd name="T30" fmla="*/ 4670 w 4694"/>
                <a:gd name="T31" fmla="*/ 737 h 2901"/>
                <a:gd name="T32" fmla="*/ 4670 w 4694"/>
                <a:gd name="T33" fmla="*/ 875 h 2901"/>
                <a:gd name="T34" fmla="*/ 4628 w 4694"/>
                <a:gd name="T35" fmla="*/ 1001 h 2901"/>
                <a:gd name="T36" fmla="*/ 4546 w 4694"/>
                <a:gd name="T37" fmla="*/ 1127 h 2901"/>
                <a:gd name="T38" fmla="*/ 4427 w 4694"/>
                <a:gd name="T39" fmla="*/ 1259 h 2901"/>
                <a:gd name="T40" fmla="*/ 4270 w 4694"/>
                <a:gd name="T41" fmla="*/ 1385 h 2901"/>
                <a:gd name="T42" fmla="*/ 4076 w 4694"/>
                <a:gd name="T43" fmla="*/ 1517 h 2901"/>
                <a:gd name="T44" fmla="*/ 3851 w 4694"/>
                <a:gd name="T45" fmla="*/ 1648 h 2901"/>
                <a:gd name="T46" fmla="*/ 3590 w 4694"/>
                <a:gd name="T47" fmla="*/ 1774 h 2901"/>
                <a:gd name="T48" fmla="*/ 3300 w 4694"/>
                <a:gd name="T49" fmla="*/ 1906 h 2901"/>
                <a:gd name="T50" fmla="*/ 2978 w 4694"/>
                <a:gd name="T51" fmla="*/ 2032 h 2901"/>
                <a:gd name="T52" fmla="*/ 2627 w 4694"/>
                <a:gd name="T53" fmla="*/ 2164 h 2901"/>
                <a:gd name="T54" fmla="*/ 2252 w 4694"/>
                <a:gd name="T55" fmla="*/ 2284 h 2901"/>
                <a:gd name="T56" fmla="*/ 1848 w 4694"/>
                <a:gd name="T57" fmla="*/ 2410 h 2901"/>
                <a:gd name="T58" fmla="*/ 1416 w 4694"/>
                <a:gd name="T59" fmla="*/ 2530 h 2901"/>
                <a:gd name="T60" fmla="*/ 492 w 4694"/>
                <a:gd name="T61" fmla="*/ 2757 h 2901"/>
                <a:gd name="T62" fmla="*/ 0 w 4694"/>
                <a:gd name="T63" fmla="*/ 2901 h 2901"/>
                <a:gd name="T64" fmla="*/ 981 w 4694"/>
                <a:gd name="T65" fmla="*/ 2674 h 2901"/>
                <a:gd name="T66" fmla="*/ 1658 w 4694"/>
                <a:gd name="T67" fmla="*/ 2494 h 2901"/>
                <a:gd name="T68" fmla="*/ 2085 w 4694"/>
                <a:gd name="T69" fmla="*/ 2374 h 2901"/>
                <a:gd name="T70" fmla="*/ 2483 w 4694"/>
                <a:gd name="T71" fmla="*/ 2248 h 2901"/>
                <a:gd name="T72" fmla="*/ 2852 w 4694"/>
                <a:gd name="T73" fmla="*/ 2116 h 2901"/>
                <a:gd name="T74" fmla="*/ 3191 w 4694"/>
                <a:gd name="T75" fmla="*/ 1984 h 2901"/>
                <a:gd name="T76" fmla="*/ 3506 w 4694"/>
                <a:gd name="T77" fmla="*/ 1858 h 2901"/>
                <a:gd name="T78" fmla="*/ 3785 w 4694"/>
                <a:gd name="T79" fmla="*/ 1720 h 2901"/>
                <a:gd name="T80" fmla="*/ 4034 w 4694"/>
                <a:gd name="T81" fmla="*/ 1589 h 2901"/>
                <a:gd name="T82" fmla="*/ 4244 w 4694"/>
                <a:gd name="T83" fmla="*/ 1457 h 2901"/>
                <a:gd name="T84" fmla="*/ 4427 w 4694"/>
                <a:gd name="T85" fmla="*/ 1325 h 2901"/>
                <a:gd name="T86" fmla="*/ 4565 w 4694"/>
                <a:gd name="T87" fmla="*/ 1193 h 2901"/>
                <a:gd name="T88" fmla="*/ 4670 w 4694"/>
                <a:gd name="T89" fmla="*/ 1061 h 2901"/>
                <a:gd name="T90" fmla="*/ 4730 w 4694"/>
                <a:gd name="T91" fmla="*/ 935 h 2901"/>
                <a:gd name="T92" fmla="*/ 4748 w 4694"/>
                <a:gd name="T93" fmla="*/ 869 h 29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4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809 w 3761"/>
                <a:gd name="T1" fmla="*/ 719 h 2356"/>
                <a:gd name="T2" fmla="*/ 3779 w 3761"/>
                <a:gd name="T3" fmla="*/ 599 h 2356"/>
                <a:gd name="T4" fmla="*/ 3701 w 3761"/>
                <a:gd name="T5" fmla="*/ 486 h 2356"/>
                <a:gd name="T6" fmla="*/ 3566 w 3761"/>
                <a:gd name="T7" fmla="*/ 378 h 2356"/>
                <a:gd name="T8" fmla="*/ 3392 w 3761"/>
                <a:gd name="T9" fmla="*/ 282 h 2356"/>
                <a:gd name="T10" fmla="*/ 3167 w 3761"/>
                <a:gd name="T11" fmla="*/ 192 h 2356"/>
                <a:gd name="T12" fmla="*/ 2900 w 3761"/>
                <a:gd name="T13" fmla="*/ 108 h 2356"/>
                <a:gd name="T14" fmla="*/ 2591 w 3761"/>
                <a:gd name="T15" fmla="*/ 36 h 2356"/>
                <a:gd name="T16" fmla="*/ 2258 w 3761"/>
                <a:gd name="T17" fmla="*/ 0 h 2356"/>
                <a:gd name="T18" fmla="*/ 2609 w 3761"/>
                <a:gd name="T19" fmla="*/ 72 h 2356"/>
                <a:gd name="T20" fmla="*/ 2912 w 3761"/>
                <a:gd name="T21" fmla="*/ 150 h 2356"/>
                <a:gd name="T22" fmla="*/ 3179 w 3761"/>
                <a:gd name="T23" fmla="*/ 234 h 2356"/>
                <a:gd name="T24" fmla="*/ 3392 w 3761"/>
                <a:gd name="T25" fmla="*/ 330 h 2356"/>
                <a:gd name="T26" fmla="*/ 3560 w 3761"/>
                <a:gd name="T27" fmla="*/ 432 h 2356"/>
                <a:gd name="T28" fmla="*/ 3671 w 3761"/>
                <a:gd name="T29" fmla="*/ 545 h 2356"/>
                <a:gd name="T30" fmla="*/ 3731 w 3761"/>
                <a:gd name="T31" fmla="*/ 665 h 2356"/>
                <a:gd name="T32" fmla="*/ 3737 w 3761"/>
                <a:gd name="T33" fmla="*/ 791 h 2356"/>
                <a:gd name="T34" fmla="*/ 3701 w 3761"/>
                <a:gd name="T35" fmla="*/ 887 h 2356"/>
                <a:gd name="T36" fmla="*/ 3639 w 3761"/>
                <a:gd name="T37" fmla="*/ 989 h 2356"/>
                <a:gd name="T38" fmla="*/ 3542 w 3761"/>
                <a:gd name="T39" fmla="*/ 1091 h 2356"/>
                <a:gd name="T40" fmla="*/ 3416 w 3761"/>
                <a:gd name="T41" fmla="*/ 1187 h 2356"/>
                <a:gd name="T42" fmla="*/ 3263 w 3761"/>
                <a:gd name="T43" fmla="*/ 1289 h 2356"/>
                <a:gd name="T44" fmla="*/ 3083 w 3761"/>
                <a:gd name="T45" fmla="*/ 1391 h 2356"/>
                <a:gd name="T46" fmla="*/ 2870 w 3761"/>
                <a:gd name="T47" fmla="*/ 1493 h 2356"/>
                <a:gd name="T48" fmla="*/ 2639 w 3761"/>
                <a:gd name="T49" fmla="*/ 1589 h 2356"/>
                <a:gd name="T50" fmla="*/ 2103 w 3761"/>
                <a:gd name="T51" fmla="*/ 1786 h 2356"/>
                <a:gd name="T52" fmla="*/ 1479 w 3761"/>
                <a:gd name="T53" fmla="*/ 1972 h 2356"/>
                <a:gd name="T54" fmla="*/ 773 w 3761"/>
                <a:gd name="T55" fmla="*/ 2158 h 2356"/>
                <a:gd name="T56" fmla="*/ 0 w 3761"/>
                <a:gd name="T57" fmla="*/ 2326 h 2356"/>
                <a:gd name="T58" fmla="*/ 405 w 3761"/>
                <a:gd name="T59" fmla="*/ 2272 h 2356"/>
                <a:gd name="T60" fmla="*/ 1158 w 3761"/>
                <a:gd name="T61" fmla="*/ 2092 h 2356"/>
                <a:gd name="T62" fmla="*/ 1836 w 3761"/>
                <a:gd name="T63" fmla="*/ 1900 h 2356"/>
                <a:gd name="T64" fmla="*/ 2424 w 3761"/>
                <a:gd name="T65" fmla="*/ 1702 h 2356"/>
                <a:gd name="T66" fmla="*/ 2683 w 3761"/>
                <a:gd name="T67" fmla="*/ 1607 h 2356"/>
                <a:gd name="T68" fmla="*/ 2918 w 3761"/>
                <a:gd name="T69" fmla="*/ 1505 h 2356"/>
                <a:gd name="T70" fmla="*/ 3131 w 3761"/>
                <a:gd name="T71" fmla="*/ 1403 h 2356"/>
                <a:gd name="T72" fmla="*/ 3319 w 3761"/>
                <a:gd name="T73" fmla="*/ 1301 h 2356"/>
                <a:gd name="T74" fmla="*/ 3476 w 3761"/>
                <a:gd name="T75" fmla="*/ 1193 h 2356"/>
                <a:gd name="T76" fmla="*/ 3602 w 3761"/>
                <a:gd name="T77" fmla="*/ 1091 h 2356"/>
                <a:gd name="T78" fmla="*/ 3701 w 3761"/>
                <a:gd name="T79" fmla="*/ 989 h 2356"/>
                <a:gd name="T80" fmla="*/ 3767 w 3761"/>
                <a:gd name="T81" fmla="*/ 887 h 2356"/>
                <a:gd name="T82" fmla="*/ 3803 w 3761"/>
                <a:gd name="T83" fmla="*/ 785 h 2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60 w 2924"/>
                <a:gd name="T1" fmla="*/ 647 h 1846"/>
                <a:gd name="T2" fmla="*/ 2912 w 2924"/>
                <a:gd name="T3" fmla="*/ 528 h 1846"/>
                <a:gd name="T4" fmla="*/ 2784 w 2924"/>
                <a:gd name="T5" fmla="*/ 414 h 1846"/>
                <a:gd name="T6" fmla="*/ 2591 w 2924"/>
                <a:gd name="T7" fmla="*/ 318 h 1846"/>
                <a:gd name="T8" fmla="*/ 2330 w 2924"/>
                <a:gd name="T9" fmla="*/ 228 h 1846"/>
                <a:gd name="T10" fmla="*/ 2009 w 2924"/>
                <a:gd name="T11" fmla="*/ 150 h 1846"/>
                <a:gd name="T12" fmla="*/ 1628 w 2924"/>
                <a:gd name="T13" fmla="*/ 78 h 1846"/>
                <a:gd name="T14" fmla="*/ 1194 w 2924"/>
                <a:gd name="T15" fmla="*/ 24 h 1846"/>
                <a:gd name="T16" fmla="*/ 702 w 2924"/>
                <a:gd name="T17" fmla="*/ 0 h 1846"/>
                <a:gd name="T18" fmla="*/ 1206 w 2924"/>
                <a:gd name="T19" fmla="*/ 48 h 1846"/>
                <a:gd name="T20" fmla="*/ 1646 w 2924"/>
                <a:gd name="T21" fmla="*/ 108 h 1846"/>
                <a:gd name="T22" fmla="*/ 2033 w 2924"/>
                <a:gd name="T23" fmla="*/ 180 h 1846"/>
                <a:gd name="T24" fmla="*/ 2354 w 2924"/>
                <a:gd name="T25" fmla="*/ 264 h 1846"/>
                <a:gd name="T26" fmla="*/ 2603 w 2924"/>
                <a:gd name="T27" fmla="*/ 360 h 1846"/>
                <a:gd name="T28" fmla="*/ 2784 w 2924"/>
                <a:gd name="T29" fmla="*/ 468 h 1846"/>
                <a:gd name="T30" fmla="*/ 2882 w 2924"/>
                <a:gd name="T31" fmla="*/ 587 h 1846"/>
                <a:gd name="T32" fmla="*/ 2900 w 2924"/>
                <a:gd name="T33" fmla="*/ 713 h 1846"/>
                <a:gd name="T34" fmla="*/ 2876 w 2924"/>
                <a:gd name="T35" fmla="*/ 785 h 1846"/>
                <a:gd name="T36" fmla="*/ 2828 w 2924"/>
                <a:gd name="T37" fmla="*/ 857 h 1846"/>
                <a:gd name="T38" fmla="*/ 2657 w 2924"/>
                <a:gd name="T39" fmla="*/ 1001 h 1846"/>
                <a:gd name="T40" fmla="*/ 2396 w 2924"/>
                <a:gd name="T41" fmla="*/ 1145 h 1846"/>
                <a:gd name="T42" fmla="*/ 2057 w 2924"/>
                <a:gd name="T43" fmla="*/ 1289 h 1846"/>
                <a:gd name="T44" fmla="*/ 1646 w 2924"/>
                <a:gd name="T45" fmla="*/ 1433 h 1846"/>
                <a:gd name="T46" fmla="*/ 1158 w 2924"/>
                <a:gd name="T47" fmla="*/ 1571 h 1846"/>
                <a:gd name="T48" fmla="*/ 612 w 2924"/>
                <a:gd name="T49" fmla="*/ 1702 h 1846"/>
                <a:gd name="T50" fmla="*/ 0 w 2924"/>
                <a:gd name="T51" fmla="*/ 1828 h 1846"/>
                <a:gd name="T52" fmla="*/ 315 w 2924"/>
                <a:gd name="T53" fmla="*/ 1780 h 1846"/>
                <a:gd name="T54" fmla="*/ 909 w 2924"/>
                <a:gd name="T55" fmla="*/ 1648 h 1846"/>
                <a:gd name="T56" fmla="*/ 1433 w 2924"/>
                <a:gd name="T57" fmla="*/ 1511 h 1846"/>
                <a:gd name="T58" fmla="*/ 1895 w 2924"/>
                <a:gd name="T59" fmla="*/ 1367 h 1846"/>
                <a:gd name="T60" fmla="*/ 2282 w 2924"/>
                <a:gd name="T61" fmla="*/ 1223 h 1846"/>
                <a:gd name="T62" fmla="*/ 2591 w 2924"/>
                <a:gd name="T63" fmla="*/ 1079 h 1846"/>
                <a:gd name="T64" fmla="*/ 2810 w 2924"/>
                <a:gd name="T65" fmla="*/ 929 h 1846"/>
                <a:gd name="T66" fmla="*/ 2912 w 2924"/>
                <a:gd name="T67" fmla="*/ 815 h 1846"/>
                <a:gd name="T68" fmla="*/ 2948 w 2924"/>
                <a:gd name="T69" fmla="*/ 743 h 1846"/>
                <a:gd name="T70" fmla="*/ 2960 w 2924"/>
                <a:gd name="T71" fmla="*/ 707 h 18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6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41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508 w 1488"/>
                <a:gd name="T7" fmla="*/ 186 h 204"/>
                <a:gd name="T8" fmla="*/ 1419 w 1488"/>
                <a:gd name="T9" fmla="*/ 204 h 204"/>
                <a:gd name="T10" fmla="*/ 1419 w 1488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Verdana" pitchFamily="34" charset="0"/>
              </a:endParaRPr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grpSp>
          <p:nvGrpSpPr>
            <p:cNvPr id="81935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60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1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7 w 323"/>
                  <a:gd name="T13" fmla="*/ 18 h 162"/>
                  <a:gd name="T14" fmla="*/ 243 w 323"/>
                  <a:gd name="T15" fmla="*/ 54 h 162"/>
                  <a:gd name="T16" fmla="*/ 291 w 323"/>
                  <a:gd name="T17" fmla="*/ 90 h 162"/>
                  <a:gd name="T18" fmla="*/ 321 w 323"/>
                  <a:gd name="T19" fmla="*/ 114 h 162"/>
                  <a:gd name="T20" fmla="*/ 327 w 323"/>
                  <a:gd name="T21" fmla="*/ 126 h 162"/>
                  <a:gd name="T22" fmla="*/ 327 w 323"/>
                  <a:gd name="T23" fmla="*/ 126 h 162"/>
                  <a:gd name="T24" fmla="*/ 225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2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82 w 1250"/>
                  <a:gd name="T1" fmla="*/ 641 h 923"/>
                  <a:gd name="T2" fmla="*/ 1182 w 1250"/>
                  <a:gd name="T3" fmla="*/ 473 h 923"/>
                  <a:gd name="T4" fmla="*/ 1152 w 1250"/>
                  <a:gd name="T5" fmla="*/ 384 h 923"/>
                  <a:gd name="T6" fmla="*/ 1128 w 1250"/>
                  <a:gd name="T7" fmla="*/ 288 h 923"/>
                  <a:gd name="T8" fmla="*/ 1065 w 1250"/>
                  <a:gd name="T9" fmla="*/ 174 h 923"/>
                  <a:gd name="T10" fmla="*/ 993 w 1250"/>
                  <a:gd name="T11" fmla="*/ 96 h 923"/>
                  <a:gd name="T12" fmla="*/ 975 w 1250"/>
                  <a:gd name="T13" fmla="*/ 72 h 923"/>
                  <a:gd name="T14" fmla="*/ 903 w 1250"/>
                  <a:gd name="T15" fmla="*/ 18 h 923"/>
                  <a:gd name="T16" fmla="*/ 831 w 1250"/>
                  <a:gd name="T17" fmla="*/ 6 h 923"/>
                  <a:gd name="T18" fmla="*/ 720 w 1250"/>
                  <a:gd name="T19" fmla="*/ 24 h 923"/>
                  <a:gd name="T20" fmla="*/ 672 w 1250"/>
                  <a:gd name="T21" fmla="*/ 42 h 923"/>
                  <a:gd name="T22" fmla="*/ 576 w 1250"/>
                  <a:gd name="T23" fmla="*/ 120 h 923"/>
                  <a:gd name="T24" fmla="*/ 540 w 1250"/>
                  <a:gd name="T25" fmla="*/ 228 h 923"/>
                  <a:gd name="T26" fmla="*/ 517 w 1250"/>
                  <a:gd name="T27" fmla="*/ 348 h 923"/>
                  <a:gd name="T28" fmla="*/ 435 w 1250"/>
                  <a:gd name="T29" fmla="*/ 479 h 923"/>
                  <a:gd name="T30" fmla="*/ 417 w 1250"/>
                  <a:gd name="T31" fmla="*/ 539 h 923"/>
                  <a:gd name="T32" fmla="*/ 357 w 1250"/>
                  <a:gd name="T33" fmla="*/ 599 h 923"/>
                  <a:gd name="T34" fmla="*/ 309 w 1250"/>
                  <a:gd name="T35" fmla="*/ 629 h 923"/>
                  <a:gd name="T36" fmla="*/ 297 w 1250"/>
                  <a:gd name="T37" fmla="*/ 635 h 923"/>
                  <a:gd name="T38" fmla="*/ 261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4 w 1250"/>
                  <a:gd name="T47" fmla="*/ 869 h 923"/>
                  <a:gd name="T48" fmla="*/ 648 w 1250"/>
                  <a:gd name="T49" fmla="*/ 827 h 923"/>
                  <a:gd name="T50" fmla="*/ 708 w 1250"/>
                  <a:gd name="T51" fmla="*/ 725 h 923"/>
                  <a:gd name="T52" fmla="*/ 702 w 1250"/>
                  <a:gd name="T53" fmla="*/ 611 h 923"/>
                  <a:gd name="T54" fmla="*/ 788 w 1250"/>
                  <a:gd name="T55" fmla="*/ 551 h 923"/>
                  <a:gd name="T56" fmla="*/ 891 w 1250"/>
                  <a:gd name="T57" fmla="*/ 449 h 923"/>
                  <a:gd name="T58" fmla="*/ 921 w 1250"/>
                  <a:gd name="T59" fmla="*/ 414 h 923"/>
                  <a:gd name="T60" fmla="*/ 987 w 1250"/>
                  <a:gd name="T61" fmla="*/ 318 h 923"/>
                  <a:gd name="T62" fmla="*/ 1035 w 1250"/>
                  <a:gd name="T63" fmla="*/ 336 h 923"/>
                  <a:gd name="T64" fmla="*/ 1134 w 1250"/>
                  <a:gd name="T65" fmla="*/ 617 h 923"/>
                  <a:gd name="T66" fmla="*/ 1128 w 1250"/>
                  <a:gd name="T67" fmla="*/ 689 h 923"/>
                  <a:gd name="T68" fmla="*/ 1164 w 1250"/>
                  <a:gd name="T69" fmla="*/ 749 h 923"/>
                  <a:gd name="T70" fmla="*/ 1218 w 1250"/>
                  <a:gd name="T71" fmla="*/ 713 h 923"/>
                  <a:gd name="T72" fmla="*/ 1254 w 1250"/>
                  <a:gd name="T73" fmla="*/ 749 h 923"/>
                  <a:gd name="T74" fmla="*/ 1266 w 1250"/>
                  <a:gd name="T75" fmla="*/ 743 h 923"/>
                  <a:gd name="T76" fmla="*/ 702 w 1250"/>
                  <a:gd name="T77" fmla="*/ 264 h 923"/>
                  <a:gd name="T78" fmla="*/ 796 w 1250"/>
                  <a:gd name="T79" fmla="*/ 372 h 923"/>
                  <a:gd name="T80" fmla="*/ 774 w 1250"/>
                  <a:gd name="T81" fmla="*/ 443 h 923"/>
                  <a:gd name="T82" fmla="*/ 714 w 1250"/>
                  <a:gd name="T83" fmla="*/ 515 h 923"/>
                  <a:gd name="T84" fmla="*/ 666 w 1250"/>
                  <a:gd name="T85" fmla="*/ 569 h 923"/>
                  <a:gd name="T86" fmla="*/ 624 w 1250"/>
                  <a:gd name="T87" fmla="*/ 593 h 923"/>
                  <a:gd name="T88" fmla="*/ 582 w 1250"/>
                  <a:gd name="T89" fmla="*/ 617 h 923"/>
                  <a:gd name="T90" fmla="*/ 570 w 1250"/>
                  <a:gd name="T91" fmla="*/ 707 h 923"/>
                  <a:gd name="T92" fmla="*/ 357 w 1250"/>
                  <a:gd name="T93" fmla="*/ 755 h 923"/>
                  <a:gd name="T94" fmla="*/ 393 w 1250"/>
                  <a:gd name="T95" fmla="*/ 641 h 923"/>
                  <a:gd name="T96" fmla="*/ 429 w 1250"/>
                  <a:gd name="T97" fmla="*/ 647 h 923"/>
                  <a:gd name="T98" fmla="*/ 447 w 1250"/>
                  <a:gd name="T99" fmla="*/ 617 h 923"/>
                  <a:gd name="T100" fmla="*/ 576 w 1250"/>
                  <a:gd name="T101" fmla="*/ 515 h 923"/>
                  <a:gd name="T102" fmla="*/ 624 w 1250"/>
                  <a:gd name="T103" fmla="*/ 473 h 923"/>
                  <a:gd name="T104" fmla="*/ 648 w 1250"/>
                  <a:gd name="T105" fmla="*/ 396 h 923"/>
                  <a:gd name="T106" fmla="*/ 648 w 1250"/>
                  <a:gd name="T107" fmla="*/ 378 h 923"/>
                  <a:gd name="T108" fmla="*/ 672 w 1250"/>
                  <a:gd name="T109" fmla="*/ 270 h 923"/>
                  <a:gd name="T110" fmla="*/ 690 w 1250"/>
                  <a:gd name="T111" fmla="*/ 192 h 923"/>
                  <a:gd name="T112" fmla="*/ 702 w 1250"/>
                  <a:gd name="T113" fmla="*/ 264 h 923"/>
                  <a:gd name="T114" fmla="*/ 540 w 1250"/>
                  <a:gd name="T115" fmla="*/ 455 h 923"/>
                  <a:gd name="T116" fmla="*/ 642 w 1250"/>
                  <a:gd name="T117" fmla="*/ 803 h 9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3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4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5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6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7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8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69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52 w 72"/>
                  <a:gd name="T3" fmla="*/ 24 h 54"/>
                  <a:gd name="T4" fmla="*/ 64 w 72"/>
                  <a:gd name="T5" fmla="*/ 12 h 54"/>
                  <a:gd name="T6" fmla="*/ 70 w 72"/>
                  <a:gd name="T7" fmla="*/ 6 h 54"/>
                  <a:gd name="T8" fmla="*/ 76 w 72"/>
                  <a:gd name="T9" fmla="*/ 0 h 54"/>
                  <a:gd name="T10" fmla="*/ 46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0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1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2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91 w 287"/>
                  <a:gd name="T1" fmla="*/ 0 h 84"/>
                  <a:gd name="T2" fmla="*/ 0 w 287"/>
                  <a:gd name="T3" fmla="*/ 84 h 84"/>
                  <a:gd name="T4" fmla="*/ 172 w 287"/>
                  <a:gd name="T5" fmla="*/ 36 h 84"/>
                  <a:gd name="T6" fmla="*/ 114 w 287"/>
                  <a:gd name="T7" fmla="*/ 60 h 84"/>
                  <a:gd name="T8" fmla="*/ 280 w 287"/>
                  <a:gd name="T9" fmla="*/ 18 h 84"/>
                  <a:gd name="T10" fmla="*/ 291 w 287"/>
                  <a:gd name="T11" fmla="*/ 0 h 84"/>
                  <a:gd name="T12" fmla="*/ 291 w 287"/>
                  <a:gd name="T13" fmla="*/ 0 h 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3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4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5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6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7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8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79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80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81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82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83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  <p:sp>
            <p:nvSpPr>
              <p:cNvPr id="84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Verdana" pitchFamily="34" charset="0"/>
                </a:endParaRPr>
              </a:p>
            </p:txBody>
          </p:sp>
        </p:grpSp>
      </p:grpSp>
      <p:sp>
        <p:nvSpPr>
          <p:cNvPr id="413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5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15593ED-AEEE-4C42-A6B1-703335B37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03030"/>
            </a:gs>
            <a:gs pos="60001">
              <a:srgbClr val="434343"/>
            </a:gs>
            <a:gs pos="100000">
              <a:srgbClr val="7C7C7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547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>
          <a:xfrm>
            <a:off x="4791075" y="6480175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956C57DE-A4E4-4878-B519-391FD80447EB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0037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1431D8-9366-4E70-BBC6-437353A32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>
    <p:fade/>
  </p:transition>
  <p:txStyles>
    <p:titleStyle>
      <a:lvl1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0574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5146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29718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4290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03030"/>
            </a:gs>
            <a:gs pos="60001">
              <a:srgbClr val="434343"/>
            </a:gs>
            <a:gs pos="100000">
              <a:srgbClr val="7C7C7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Равнобедренный треугольник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75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" name="Дата 27"/>
          <p:cNvSpPr>
            <a:spLocks noGrp="1"/>
          </p:cNvSpPr>
          <p:nvPr>
            <p:ph type="dt" sz="half" idx="2"/>
          </p:nvPr>
        </p:nvSpPr>
        <p:spPr>
          <a:xfrm>
            <a:off x="1371600" y="6011863"/>
            <a:ext cx="5791200" cy="365125"/>
          </a:xfrm>
          <a:prstGeom prst="rect">
            <a:avLst/>
          </a:prstGeom>
        </p:spPr>
        <p:txBody>
          <a:bodyPr vert="horz" tIns="0" bIns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7955EE-4CB1-4747-A35D-72A1D10EB0B7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15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1371600" y="5649913"/>
            <a:ext cx="5791200" cy="365125"/>
          </a:xfrm>
          <a:prstGeom prst="rect">
            <a:avLst/>
          </a:prstGeom>
        </p:spPr>
        <p:txBody>
          <a:bodyPr vert="horz" t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28"/>
          <p:cNvSpPr>
            <a:spLocks noGrp="1"/>
          </p:cNvSpPr>
          <p:nvPr>
            <p:ph type="sldNum" sz="quarter" idx="4"/>
          </p:nvPr>
        </p:nvSpPr>
        <p:spPr>
          <a:xfrm>
            <a:off x="8391525" y="5753100"/>
            <a:ext cx="503238" cy="365125"/>
          </a:xfrm>
          <a:prstGeom prst="rect">
            <a:avLst/>
          </a:prstGeom>
        </p:spPr>
        <p:txBody>
          <a:bodyPr vert="horz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95FF5D-1573-4FDD-A1B9-76C1FEFCC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fade/>
  </p:transition>
  <p:txStyles>
    <p:titleStyle>
      <a:lvl1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0574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5146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29718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4290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03030"/>
            </a:gs>
            <a:gs pos="60001">
              <a:srgbClr val="434343"/>
            </a:gs>
            <a:gs pos="100000">
              <a:srgbClr val="7C7C7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957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114125-D2F7-4E84-AB9C-442E8EC60F75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F0D03E-2E1E-439C-9286-30600073A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65C0E0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0574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5146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29718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429000" indent="-209550" algn="l" rtl="0" fontAlgn="base">
        <a:spcBef>
          <a:spcPct val="20000"/>
        </a:spcBef>
        <a:spcAft>
          <a:spcPct val="0"/>
        </a:spcAft>
        <a:buClr>
          <a:srgbClr val="8EBFD1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44A428-BC73-4D2B-A4D9-698AADC47390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09.02.2016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  <a:latin typeface="Century Gothic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>
                  <a:tint val="75000"/>
                  <a:alpha val="60000"/>
                </a:prstClr>
              </a:solidFill>
              <a:latin typeface="Century Gothic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D6BC8D-6669-4B7D-AE40-EFA0CD13E728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767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73;&#1072;&#1088;&#1072;&#1073;&#1072;&#1085;&#1099;(iPlayer.fm).mp3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89;&#1090;&#1080;&#1093;.mp3" TargetMode="Externa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en.wikipedia.org/wiki/File:Great_Wall_of_China_location_map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83;&#1077;&#1075;&#1077;&#1085;&#1076;&#1072;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90;&#1072;&#1085;&#1077;&#1094;.mp3" TargetMode="Externa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8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-%20potryasayusche%20.mp3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8.xml"/><Relationship Id="rId1" Type="http://schemas.openxmlformats.org/officeDocument/2006/relationships/vide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Moy_film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68.xml"/><Relationship Id="rId1" Type="http://schemas.openxmlformats.org/officeDocument/2006/relationships/audio" Target="file:///G:\Wonders\India\Roxette%20-%20Listen%20To%20Your%20Heart%20(&#1084;&#1080;&#1085;&#1091;&#1089;).mp3" TargetMode="Externa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79;&#1074;&#1091;&#1082;%20&#1074;&#1079;&#1083;&#1077;&#1090;&#1072;&#1102;&#1097;&#1077;&#1075;&#1086;%20&#1089;&#1072;&#1084;&#1086;&#1083;&#1077;&#1090;&#1072;.mp3" TargetMode="Externa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95;&#1091;&#1076;&#1077;&#1089;&#1072;%20&#1063;&#1090;&#1086;%20&#1087;&#1086;&#1083;&#1091;&#1095;&#1080;&#1083;&#1086;&#1089;&#1100;\&#1055;&#1080;&#1087;-1,5&#1089;&#1077;&#1082;.wav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Seven Wonders of the Ancient World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8" descr="colloseum-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113" y="-7596"/>
            <a:ext cx="7666038" cy="590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051050" y="5876925"/>
            <a:ext cx="4537075" cy="70167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Colosseum</a:t>
            </a:r>
            <a:endParaRPr lang="ru-RU" altLang="ru-RU" sz="4000" b="1" i="1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685" name="барабаны(iPlayer.f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8350" y="6092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Колизей. История амфитеатра Древнего Рима Колизей. Реконструкц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D:\Колизей\photos0-800x6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Обои 2560x1600, рим, италия, Colosseum, italy, колизей, rome, архитектура, обоина 3887-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Колизей\r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C:\Users\Анна\AppData\Local\Microsoft\Windows\Temporary Internet Files\Content.IE5\QW280EC1\8_Madrid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Фотография Тит Флавий (Веспасиан) (Photo of Titus Vespasianu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 flipH="1" flipV="1">
            <a:off x="8604250" y="5373688"/>
            <a:ext cx="69850" cy="12858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80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2947" name="Picture 4" descr="0_8f630_e83e5f0e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Колизей\1174037842_06_7chudes_1427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Колизей\photo-sborka.ru_1936_big_F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Pyramids of Gisa</a:t>
            </a:r>
            <a:endParaRPr lang="ru-RU" smtClean="0"/>
          </a:p>
        </p:txBody>
      </p:sp>
      <p:pic>
        <p:nvPicPr>
          <p:cNvPr id="15362" name="Picture 4" descr="gizapi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1479550"/>
            <a:ext cx="7632700" cy="5378450"/>
          </a:xfrm>
        </p:spPr>
      </p:pic>
      <p:pic>
        <p:nvPicPr>
          <p:cNvPr id="6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8350" y="47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50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Аспендос в Анталии будет обучать турецких рестлеров искусству - 31 May 2013 - Blog - My-coralclu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463"/>
            <a:ext cx="91646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684213" y="260350"/>
            <a:ext cx="8064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/>
              <a:t>The Great Wall of China</a:t>
            </a:r>
            <a:endParaRPr lang="ru-RU" sz="4800" b="1" dirty="0"/>
          </a:p>
        </p:txBody>
      </p:sp>
      <p:pic>
        <p:nvPicPr>
          <p:cNvPr id="23554" name="Picture 2" descr="http://webmandry.com/images/stories/2012/4/stena/stena-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092200"/>
            <a:ext cx="7704137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тих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38" y="6093296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вид на стен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362075"/>
            <a:ext cx="6840538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684213" y="404813"/>
            <a:ext cx="82089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/>
              <a:t>8,851 km 800 m</a:t>
            </a:r>
            <a:endParaRPr lang="ru-RU" sz="5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 descr="http://upload.wikimedia.org/wikipedia/commons/thumb/7/7c/Great_Wall_of_China_location_map.PNG/220px-Great_Wall_of_China_location_map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5538" y="188913"/>
            <a:ext cx="43370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4" descr="Chinese drag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57563"/>
            <a:ext cx="77470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http://vfair.ru/cache/multithumb_thumbs/b_0_0_0_10_images_recreation_legends-of-great-wall-of-china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712788"/>
            <a:ext cx="7632700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://www.hdpics.ru/pics/0/1280x1024/HDpics.ru_c8a1d838_17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644525"/>
            <a:ext cx="596106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339975" y="103188"/>
            <a:ext cx="806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/>
              <a:t>Qin Shi Huang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turj.ru/images/7/0/b/9/661/dd7334b1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620713"/>
            <a:ext cx="89471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://www.estaplace.ru/images/article/142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333375"/>
            <a:ext cx="9155113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AutoShape 2" descr="https://iblognot.files.wordpress.com/2011/08/great-wall-winter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6" name="AutoShape 4" descr="https://iblognot.files.wordpress.com/2011/08/great-wall-winter07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7" name="AutoShape 6" descr="https://iblognot.files.wordpress.com/2011/08/great-wall-winter07.jpg?w=65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8" name="AutoShape 8" descr="https://iblognot.files.wordpress.com/2011/08/great-wall-winter07.jpg?w=652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168275"/>
            <a:ext cx="7369175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http://chinatrips.ru/fileupload/userfiles/image/blog/history/zhud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908050"/>
            <a:ext cx="426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468313" y="249238"/>
            <a:ext cx="8220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 </a:t>
            </a:r>
            <a:r>
              <a:rPr lang="en-US" sz="3200" b="1"/>
              <a:t>Hongwu Emperor of the Ming Dynasty 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The Hanging Gardens of Babylon</a:t>
            </a:r>
            <a:endParaRPr lang="ru-RU" sz="4000" smtClean="0"/>
          </a:p>
        </p:txBody>
      </p:sp>
      <p:pic>
        <p:nvPicPr>
          <p:cNvPr id="16386" name="Picture 11" descr="136783371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1268413"/>
            <a:ext cx="7272337" cy="5461000"/>
          </a:xfrm>
        </p:spPr>
      </p:pic>
      <p:pic>
        <p:nvPicPr>
          <p:cNvPr id="5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82013" y="428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http://coollib.com/i/53/267453/i_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-211138"/>
            <a:ext cx="5184775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 descr="http://upload.wikimedia.org/wikipedia/commons/thumb/1/10/20090529_Great_Wall_8185.jpg/1280px-20090529_Great_Wall_81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903605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alfaday.net/uploads/posts/2012-03/1331714754_greatwal-velikaja-stena3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1450"/>
            <a:ext cx="728345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468313" y="188913"/>
            <a:ext cx="8280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/>
              <a:t>The Legend of Meng Jiang Nu</a:t>
            </a:r>
            <a:endParaRPr lang="ru-RU" sz="4800"/>
          </a:p>
        </p:txBody>
      </p:sp>
      <p:pic>
        <p:nvPicPr>
          <p:cNvPr id="3789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908050"/>
            <a:ext cx="4933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341438"/>
            <a:ext cx="496887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леген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15313" y="609329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http://www.chinatravelstrategy.com/wp-content/uploads/2014/10/%E5%93%AD%E5%88%B0%E7%9A%84%E9%95%BF%E5%9F%8E%E5%BC%80%E9%80%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87338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 descr="http://upload.wikimedia.org/wikipedia/commons/thumb/e/e9/Meng_Cheng%27s_Journey_to_the_Great_Wall.jpg/1280px-Meng_Cheng%27s_Journey_to_the_Great_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孟姜女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900" y="2565400"/>
            <a:ext cx="60071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 descr="http://beijing-travels.com/image/china_attractions/hebei/qinhuangdao_men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0650"/>
            <a:ext cx="3957638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 descr="великая сте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624"/>
            <a:ext cx="9036050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танец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50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hdoboi.net/uploads/hd/99696_plavanya_vokrug_indiyskogo_oke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0" y="357871"/>
            <a:ext cx="7538965" cy="628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2971" y="751174"/>
            <a:ext cx="4329029" cy="1236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endParaRPr lang="en-US" sz="1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</a:pPr>
            <a:r>
              <a:rPr lang="en-US" sz="1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  <a:endParaRPr lang="ru-RU" sz="1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8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Agra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37" y="2031580"/>
            <a:ext cx="4387174" cy="43871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26" y="1267967"/>
            <a:ext cx="4779359" cy="4251638"/>
          </a:xfrm>
          <a:prstGeom prst="rect">
            <a:avLst/>
          </a:prstGeom>
        </p:spPr>
      </p:pic>
      <p:pic>
        <p:nvPicPr>
          <p:cNvPr id="7" name="- potryasayusche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3172459" y="882009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Statue of Zeus</a:t>
            </a:r>
            <a:endParaRPr lang="ru-RU" smtClean="0"/>
          </a:p>
        </p:txBody>
      </p:sp>
      <p:pic>
        <p:nvPicPr>
          <p:cNvPr id="17410" name="Picture 4" descr="42075_0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55650" y="1385888"/>
            <a:ext cx="7777163" cy="5318125"/>
          </a:xfrm>
        </p:spPr>
      </p:pic>
      <p:pic>
        <p:nvPicPr>
          <p:cNvPr id="5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01063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Moy_fil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8911" y="404737"/>
            <a:ext cx="8067606" cy="60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82" y="438915"/>
            <a:ext cx="7053542" cy="889699"/>
          </a:xfrm>
        </p:spPr>
        <p:txBody>
          <a:bodyPr/>
          <a:lstStyle/>
          <a:p>
            <a:r>
              <a:rPr lang="en-US" sz="4400" dirty="0" err="1" smtClean="0"/>
              <a:t>Taj</a:t>
            </a:r>
            <a:r>
              <a:rPr lang="en-US" sz="4400" dirty="0" smtClean="0"/>
              <a:t> </a:t>
            </a:r>
            <a:r>
              <a:rPr lang="en-US" sz="4400" dirty="0" err="1" smtClean="0"/>
              <a:t>Mahal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485604"/>
            <a:ext cx="4892040" cy="4896908"/>
          </a:xfrm>
        </p:spPr>
      </p:pic>
    </p:spTree>
    <p:extLst>
      <p:ext uri="{BB962C8B-B14F-4D97-AF65-F5344CB8AC3E}">
        <p14:creationId xmlns:p14="http://schemas.microsoft.com/office/powerpoint/2010/main" val="29871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491809"/>
            <a:ext cx="4158575" cy="41564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90" y="1321833"/>
            <a:ext cx="4484147" cy="39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Tombs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456660"/>
            <a:ext cx="6065746" cy="5194076"/>
          </a:xfrm>
        </p:spPr>
      </p:pic>
    </p:spTree>
    <p:extLst>
      <p:ext uri="{BB962C8B-B14F-4D97-AF65-F5344CB8AC3E}">
        <p14:creationId xmlns:p14="http://schemas.microsoft.com/office/powerpoint/2010/main" val="25165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pload.wikimedia.org/wikipedia/commons/f/f5/Taj_Mahal_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7" y="938785"/>
            <a:ext cx="7470947" cy="57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8" y="331339"/>
            <a:ext cx="3244874" cy="6362499"/>
          </a:xfrm>
        </p:spPr>
      </p:pic>
    </p:spTree>
    <p:extLst>
      <p:ext uri="{BB962C8B-B14F-4D97-AF65-F5344CB8AC3E}">
        <p14:creationId xmlns:p14="http://schemas.microsoft.com/office/powerpoint/2010/main" val="33809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6858000"/>
          </a:xfrm>
        </p:spPr>
      </p:pic>
      <p:pic>
        <p:nvPicPr>
          <p:cNvPr id="5" name="Roxette - Listen To Your Heart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760970" y="1249680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взлетающего самолет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5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79712" y="2780928"/>
            <a:ext cx="5469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Peru. Machu Picchu</a:t>
            </a:r>
            <a:endParaRPr lang="ru-RU" sz="4800" dirty="0"/>
          </a:p>
        </p:txBody>
      </p:sp>
      <p:pic>
        <p:nvPicPr>
          <p:cNvPr id="1026" name="Picture 2" descr="http://mywishlist.ru/pic/i/wish/orig/003/461/87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695"/>
            <a:ext cx="3315701" cy="24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udatotam.ru/upload/1/2578_9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9751"/>
            <a:ext cx="3409059" cy="24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egin-journey.ru/wp-content/uploads/%D0%A1%D1%82%D0%B0%D1%82%D1%8C%D0%B8-%D0%BF%D1%80%D0%BE-%D0%90%D0%BC%D0%B5%D1%80%D0%B8%D0%BA%D1%83-%D0%B4%D1%80%D0%B5%D0%B2%D0%BD%D0%B8%D0%B5-%D0%B3%D0%BE%D1%80%D0%BE%D0%B4%D0%B0-%D0%BD%D0%B0%D1%81%D0%BB%D0%B5%D0%B4%D0%B8%D0%B5-%D0%9C%D0%B0%D1%87%D1%83-%D0%9F%D0%B8%D0%BA%D1%87%D1%83-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57" y="4005064"/>
            <a:ext cx="3449960" cy="22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5.i.pbase.com/g6/73/300373/2/81063205.L6BBJKm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47" y="4013648"/>
            <a:ext cx="3443536" cy="228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en-US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BRAZIL</a:t>
            </a:r>
            <a:endParaRPr lang="ru-RU" kern="1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9329"/>
            <a:ext cx="8297624" cy="518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282" y="142852"/>
            <a:ext cx="8715436" cy="898545"/>
          </a:xfrm>
        </p:spPr>
        <p:txBody>
          <a:bodyPr anchor="b">
            <a:noAutofit/>
          </a:bodyPr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en-US" sz="4800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CHRIST THE REDEEMER</a:t>
            </a:r>
            <a:endParaRPr lang="ru-RU" sz="4800" kern="1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85813" y="2071688"/>
            <a:ext cx="8062912" cy="1752600"/>
          </a:xfrm>
        </p:spPr>
        <p:txBody>
          <a:bodyPr>
            <a:normAutofit/>
          </a:bodyPr>
          <a:lstStyle/>
          <a:p>
            <a:pPr marL="0" indent="0" algn="r">
              <a:spcBef>
                <a:spcPct val="0"/>
              </a:spcBef>
              <a:buFont typeface="Wingdings 2" pitchFamily="18" charset="2"/>
              <a:buNone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7" name="Picture 3" descr="I:\300px-Redentor024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00034" y="1285860"/>
            <a:ext cx="8166536" cy="492922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 Temple of Artemis</a:t>
            </a:r>
            <a:endParaRPr lang="ru-RU" smtClean="0"/>
          </a:p>
        </p:txBody>
      </p:sp>
      <p:pic>
        <p:nvPicPr>
          <p:cNvPr id="18434" name="Picture 4" descr="2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1412875"/>
            <a:ext cx="7345363" cy="5233988"/>
          </a:xfrm>
        </p:spPr>
      </p:pic>
      <p:pic>
        <p:nvPicPr>
          <p:cNvPr id="5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72500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00034" y="0"/>
            <a:ext cx="8229600" cy="1256180"/>
          </a:xfrm>
        </p:spPr>
        <p:txBody>
          <a:bodyPr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en-US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Rio de Janeiro</a:t>
            </a:r>
            <a:endParaRPr lang="ru-RU" kern="1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I: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000372"/>
            <a:ext cx="6191253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I:\cuadrado_3.jpg"/>
          <p:cNvPicPr>
            <a:picLocks noChangeAspect="1" noChangeArrowheads="1"/>
          </p:cNvPicPr>
          <p:nvPr/>
        </p:nvPicPr>
        <p:blipFill>
          <a:blip r:embed="rId3"/>
          <a:srcRect l="12396"/>
          <a:stretch>
            <a:fillRect/>
          </a:stretch>
        </p:blipFill>
        <p:spPr bwMode="auto">
          <a:xfrm>
            <a:off x="214282" y="1428736"/>
            <a:ext cx="3967158" cy="461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471px-Brasil.RioDeJaneiro.Corcovado.jpg"/>
          <p:cNvPicPr>
            <a:picLocks noChangeAspect="1" noChangeArrowheads="1"/>
          </p:cNvPicPr>
          <p:nvPr/>
        </p:nvPicPr>
        <p:blipFill>
          <a:blip r:embed="rId2"/>
          <a:srcRect l="9672" r="14561"/>
          <a:stretch>
            <a:fillRect/>
          </a:stretch>
        </p:blipFill>
        <p:spPr bwMode="auto">
          <a:xfrm>
            <a:off x="357158" y="214290"/>
            <a:ext cx="4080076" cy="6858000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3" name="Picture 2" descr="I:\lagunera_com_001_3.jpg"/>
          <p:cNvPicPr>
            <a:picLocks noChangeAspect="1" noChangeArrowheads="1"/>
          </p:cNvPicPr>
          <p:nvPr/>
        </p:nvPicPr>
        <p:blipFill>
          <a:blip r:embed="rId3"/>
          <a:srcRect l="6005" r="15665"/>
          <a:stretch>
            <a:fillRect/>
          </a:stretch>
        </p:blipFill>
        <p:spPr bwMode="auto">
          <a:xfrm>
            <a:off x="4857752" y="357166"/>
            <a:ext cx="3459131" cy="558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6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E5FFFF">
                <a:alpha val="5490"/>
                <a:tint val="45000"/>
                <a:satMod val="400000"/>
              </a:srgbClr>
            </a:duotone>
          </a:blip>
          <a:srcRect l="22258" r="19875"/>
          <a:stretch>
            <a:fillRect/>
          </a:stretch>
        </p:blipFill>
        <p:spPr bwMode="auto">
          <a:xfrm>
            <a:off x="2227698" y="1500174"/>
            <a:ext cx="4416004" cy="550072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0"/>
            <a:ext cx="8229600" cy="1399032"/>
          </a:xfrm>
        </p:spPr>
        <p:txBody>
          <a:bodyPr/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en-US" kern="1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construction of the statue</a:t>
            </a:r>
            <a:endParaRPr lang="ru-RU" kern="1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2644" name="Содержимое 2"/>
          <p:cNvSpPr>
            <a:spLocks noGrp="1"/>
          </p:cNvSpPr>
          <p:nvPr>
            <p:ph idx="4294967295"/>
          </p:nvPr>
        </p:nvSpPr>
        <p:spPr>
          <a:xfrm>
            <a:off x="-214313" y="1285875"/>
            <a:ext cx="4786313" cy="46434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000">
                <a:solidFill>
                  <a:schemeClr val="bg1"/>
                </a:solidFill>
              </a:rPr>
              <a:t>	</a:t>
            </a:r>
            <a:endParaRPr lang="ru-RU" sz="20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The Mausoleum of Halicarnassus or Maussollos</a:t>
            </a:r>
            <a:endParaRPr lang="ru-RU" sz="4000" smtClean="0"/>
          </a:p>
        </p:txBody>
      </p:sp>
      <p:pic>
        <p:nvPicPr>
          <p:cNvPr id="19458" name="Picture 5" descr="47455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1557338"/>
            <a:ext cx="6985000" cy="5240337"/>
          </a:xfrm>
        </p:spPr>
      </p:pic>
      <p:pic>
        <p:nvPicPr>
          <p:cNvPr id="5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01063" y="428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Colossus of Rhodes</a:t>
            </a:r>
            <a:endParaRPr lang="ru-RU" smtClean="0"/>
          </a:p>
        </p:txBody>
      </p:sp>
      <p:pic>
        <p:nvPicPr>
          <p:cNvPr id="20482" name="Picture 11" descr="cc2a362cc0b1f3b81c0f187e95dce91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1222375"/>
            <a:ext cx="7127875" cy="5453063"/>
          </a:xfrm>
        </p:spPr>
      </p:pic>
      <p:pic>
        <p:nvPicPr>
          <p:cNvPr id="5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01063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Lighthouse at Alexandria</a:t>
            </a:r>
            <a:endParaRPr lang="ru-RU" smtClean="0"/>
          </a:p>
        </p:txBody>
      </p:sp>
      <p:pic>
        <p:nvPicPr>
          <p:cNvPr id="21506" name="Picture 4" descr="Lighthouse_of_Alexandria_800_x_60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327150"/>
            <a:ext cx="7056438" cy="5292725"/>
          </a:xfrm>
        </p:spPr>
      </p:pic>
      <p:pic>
        <p:nvPicPr>
          <p:cNvPr id="7" name="Пип-1,5се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01063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Seven Wonders of the Modern World</a:t>
            </a:r>
            <a:endParaRPr lang="ru-RU" dirty="0" smtClean="0"/>
          </a:p>
        </p:txBody>
      </p:sp>
      <p:pic>
        <p:nvPicPr>
          <p:cNvPr id="3" name="AUD00207.3g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43938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оревнование">
  <a:themeElements>
    <a:clrScheme name="Соревнование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Соревнование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оревнование">
  <a:themeElements>
    <a:clrScheme name="1_Соревнование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1_Соревнование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Яркая">
  <a:themeElements>
    <a:clrScheme name="Яркая 1">
      <a:dk1>
        <a:srgbClr val="464646"/>
      </a:dk1>
      <a:lt1>
        <a:srgbClr val="FFFFFF"/>
      </a:lt1>
      <a:dk2>
        <a:srgbClr val="000000"/>
      </a:dk2>
      <a:lt2>
        <a:srgbClr val="DEF5FA"/>
      </a:lt2>
      <a:accent1>
        <a:srgbClr val="2DA2BF"/>
      </a:accent1>
      <a:accent2>
        <a:srgbClr val="DA1F28"/>
      </a:accent2>
      <a:accent3>
        <a:srgbClr val="AAAAAA"/>
      </a:accent3>
      <a:accent4>
        <a:srgbClr val="DADADA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Яркая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Яркая 1">
        <a:dk1>
          <a:srgbClr val="464646"/>
        </a:dk1>
        <a:lt1>
          <a:srgbClr val="FFFFFF"/>
        </a:lt1>
        <a:dk2>
          <a:srgbClr val="000000"/>
        </a:dk2>
        <a:lt2>
          <a:srgbClr val="DEF5FA"/>
        </a:lt2>
        <a:accent1>
          <a:srgbClr val="2DA2BF"/>
        </a:accent1>
        <a:accent2>
          <a:srgbClr val="DA1F28"/>
        </a:accent2>
        <a:accent3>
          <a:srgbClr val="AAAAAA"/>
        </a:accent3>
        <a:accent4>
          <a:srgbClr val="DADADA"/>
        </a:accent4>
        <a:accent5>
          <a:srgbClr val="ADCEDC"/>
        </a:accent5>
        <a:accent6>
          <a:srgbClr val="C51B23"/>
        </a:accent6>
        <a:hlink>
          <a:srgbClr val="FF8119"/>
        </a:hlink>
        <a:folHlink>
          <a:srgbClr val="44B9E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Яркая">
  <a:themeElements>
    <a:clrScheme name="1_Яркая 1">
      <a:dk1>
        <a:srgbClr val="464646"/>
      </a:dk1>
      <a:lt1>
        <a:srgbClr val="FFFFFF"/>
      </a:lt1>
      <a:dk2>
        <a:srgbClr val="000000"/>
      </a:dk2>
      <a:lt2>
        <a:srgbClr val="DEF5FA"/>
      </a:lt2>
      <a:accent1>
        <a:srgbClr val="2DA2BF"/>
      </a:accent1>
      <a:accent2>
        <a:srgbClr val="DA1F28"/>
      </a:accent2>
      <a:accent3>
        <a:srgbClr val="AAAAAA"/>
      </a:accent3>
      <a:accent4>
        <a:srgbClr val="DADADA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1_Яркая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Яркая 1">
        <a:dk1>
          <a:srgbClr val="464646"/>
        </a:dk1>
        <a:lt1>
          <a:srgbClr val="FFFFFF"/>
        </a:lt1>
        <a:dk2>
          <a:srgbClr val="000000"/>
        </a:dk2>
        <a:lt2>
          <a:srgbClr val="DEF5FA"/>
        </a:lt2>
        <a:accent1>
          <a:srgbClr val="2DA2BF"/>
        </a:accent1>
        <a:accent2>
          <a:srgbClr val="DA1F28"/>
        </a:accent2>
        <a:accent3>
          <a:srgbClr val="AAAAAA"/>
        </a:accent3>
        <a:accent4>
          <a:srgbClr val="DADADA"/>
        </a:accent4>
        <a:accent5>
          <a:srgbClr val="ADCEDC"/>
        </a:accent5>
        <a:accent6>
          <a:srgbClr val="C51B23"/>
        </a:accent6>
        <a:hlink>
          <a:srgbClr val="FF8119"/>
        </a:hlink>
        <a:folHlink>
          <a:srgbClr val="44B9E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Яркая">
  <a:themeElements>
    <a:clrScheme name="2_Яркая 1">
      <a:dk1>
        <a:srgbClr val="464646"/>
      </a:dk1>
      <a:lt1>
        <a:srgbClr val="FFFFFF"/>
      </a:lt1>
      <a:dk2>
        <a:srgbClr val="000000"/>
      </a:dk2>
      <a:lt2>
        <a:srgbClr val="DEF5FA"/>
      </a:lt2>
      <a:accent1>
        <a:srgbClr val="2DA2BF"/>
      </a:accent1>
      <a:accent2>
        <a:srgbClr val="DA1F28"/>
      </a:accent2>
      <a:accent3>
        <a:srgbClr val="AAAAAA"/>
      </a:accent3>
      <a:accent4>
        <a:srgbClr val="DADADA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2_Яркая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Яркая 1">
        <a:dk1>
          <a:srgbClr val="464646"/>
        </a:dk1>
        <a:lt1>
          <a:srgbClr val="FFFFFF"/>
        </a:lt1>
        <a:dk2>
          <a:srgbClr val="000000"/>
        </a:dk2>
        <a:lt2>
          <a:srgbClr val="DEF5FA"/>
        </a:lt2>
        <a:accent1>
          <a:srgbClr val="2DA2BF"/>
        </a:accent1>
        <a:accent2>
          <a:srgbClr val="DA1F28"/>
        </a:accent2>
        <a:accent3>
          <a:srgbClr val="AAAAAA"/>
        </a:accent3>
        <a:accent4>
          <a:srgbClr val="DADADA"/>
        </a:accent4>
        <a:accent5>
          <a:srgbClr val="ADCEDC"/>
        </a:accent5>
        <a:accent6>
          <a:srgbClr val="C51B23"/>
        </a:accent6>
        <a:hlink>
          <a:srgbClr val="FF8119"/>
        </a:hlink>
        <a:folHlink>
          <a:srgbClr val="44B9E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95</Words>
  <Application>Microsoft Office PowerPoint</Application>
  <PresentationFormat>Экран (4:3)</PresentationFormat>
  <Paragraphs>27</Paragraphs>
  <Slides>52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Равновесие</vt:lpstr>
      <vt:lpstr>Соревнование</vt:lpstr>
      <vt:lpstr>1_Соревнование</vt:lpstr>
      <vt:lpstr>Яркая</vt:lpstr>
      <vt:lpstr>1_Яркая</vt:lpstr>
      <vt:lpstr>2_Яркая</vt:lpstr>
      <vt:lpstr>Ион</vt:lpstr>
      <vt:lpstr>The Seven Wonders of the Ancient World</vt:lpstr>
      <vt:lpstr>The Pyramids of Gisa</vt:lpstr>
      <vt:lpstr>The Hanging Gardens of Babylon</vt:lpstr>
      <vt:lpstr>The Statue of Zeus</vt:lpstr>
      <vt:lpstr>The  Temple of Artemis</vt:lpstr>
      <vt:lpstr>The Mausoleum of Halicarnassus or Maussollos</vt:lpstr>
      <vt:lpstr>The Colossus of Rhodes</vt:lpstr>
      <vt:lpstr>The Lighthouse at Alexandria</vt:lpstr>
      <vt:lpstr>The Seven Wonders of the Modern World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Agra</vt:lpstr>
      <vt:lpstr>Презентация PowerPoint</vt:lpstr>
      <vt:lpstr>Taj Mahal</vt:lpstr>
      <vt:lpstr>Gardens</vt:lpstr>
      <vt:lpstr>The Tombs</vt:lpstr>
      <vt:lpstr>Презентация PowerPoint</vt:lpstr>
      <vt:lpstr>Презентация PowerPoint</vt:lpstr>
      <vt:lpstr>Презентация PowerPoint</vt:lpstr>
      <vt:lpstr>Презентация PowerPoint</vt:lpstr>
      <vt:lpstr>BRAZIL</vt:lpstr>
      <vt:lpstr>CHRIST THE REDEEMER</vt:lpstr>
      <vt:lpstr>Rio de Janeiro</vt:lpstr>
      <vt:lpstr>Презентация PowerPoint</vt:lpstr>
      <vt:lpstr>The construction of the statue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Seven Wonders of the Ancient World</dc:title>
  <dc:creator>User</dc:creator>
  <cp:lastModifiedBy>2578</cp:lastModifiedBy>
  <cp:revision>51</cp:revision>
  <cp:lastPrinted>2015-03-12T14:16:50Z</cp:lastPrinted>
  <dcterms:created xsi:type="dcterms:W3CDTF">2015-02-09T18:36:03Z</dcterms:created>
  <dcterms:modified xsi:type="dcterms:W3CDTF">2016-02-09T10:14:32Z</dcterms:modified>
</cp:coreProperties>
</file>