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868"/>
    <a:srgbClr val="BB0B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20445-F7A9-4652-A25E-4B63F83DFFB0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2C60C8-E954-42C2-9FBE-1321AFA425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714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«ЖИВАЯ СКАЗКА»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060848"/>
            <a:ext cx="8568952" cy="1752600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Человек, который верит в сказку, однажды в неё попадает, потому что у него есть сердце… »    </a:t>
            </a:r>
          </a:p>
          <a:p>
            <a:pPr algn="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Сергей Александрович Королев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6877" y="4941168"/>
            <a:ext cx="610955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Скупченко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Юлия Владимировна </a:t>
            </a:r>
          </a:p>
          <a:p>
            <a:pPr algn="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заведующего по УВР дошкольного отделения</a:t>
            </a:r>
          </a:p>
          <a:p>
            <a:pPr algn="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ЧУОО  «Московская интернациональная школа Планета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Демченко Светлана Владимировна</a:t>
            </a:r>
          </a:p>
          <a:p>
            <a:pPr algn="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руководитель </a:t>
            </a:r>
          </a:p>
          <a:p>
            <a:pPr algn="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ЧУОО  «Московская интернациональная школа Планета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24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Николай\Desktop\гадж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8460432" cy="3457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1632" y="332656"/>
            <a:ext cx="82089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общения детей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родителей – результат  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стремительного информационно – технического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прогресса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45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иколай\Desktop\и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6079763" cy="4871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287070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деятельность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основной фактор развития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44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79464"/>
            <a:ext cx="885698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индивидуального детского праздника «Сладкий сон» 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Николай\Pictures\2 Юлины фото\Фото Анимация\Прохор\DSC_0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982" y="2420888"/>
            <a:ext cx="2670043" cy="4005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Николай\Pictures\2 Юлины фото\Фото Анимация\Прохор\DSC_0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99" y="1347994"/>
            <a:ext cx="2473204" cy="3709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Николай\Pictures\2 Юлины фото\Фото Анимация\Прохор\DSC_00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412776"/>
            <a:ext cx="2430016" cy="3645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67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иколай\Pictures\2 Юлины фото\Фото Анимация\Прохор\DSC_01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6658"/>
            <a:ext cx="4932546" cy="3288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16632"/>
            <a:ext cx="2792413" cy="3425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C:\Users\Николай\Pictures\2 Юлины фото\Фото Анимация\Прохор\DSC_06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789040"/>
            <a:ext cx="4427984" cy="2951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77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Николай\Desktop\театр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4"/>
          <a:stretch/>
        </p:blipFill>
        <p:spPr bwMode="auto">
          <a:xfrm>
            <a:off x="934699" y="965405"/>
            <a:ext cx="3617913" cy="2199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Николай\Desktop\рисуно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93096"/>
            <a:ext cx="3067050" cy="2047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Николай\Desktop\музык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735" y="1011019"/>
            <a:ext cx="3429000" cy="2813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Николай\Desktop\ручки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28" y="3453512"/>
            <a:ext cx="3207057" cy="3207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232640"/>
            <a:ext cx="5386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Живая сказка – это реальность!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73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1628800"/>
            <a:ext cx="4294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63525" y="5229200"/>
            <a:ext cx="38790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Скупченко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Юлия Владимировна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se_ver76@mail.ru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Демченко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Светлана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Владимировна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sweta-lana@inbox.ru</a:t>
            </a:r>
          </a:p>
        </p:txBody>
      </p:sp>
    </p:spTree>
    <p:extLst>
      <p:ext uri="{BB962C8B-B14F-4D97-AF65-F5344CB8AC3E}">
        <p14:creationId xmlns:p14="http://schemas.microsoft.com/office/powerpoint/2010/main" val="47089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94</Words>
  <Application>Microsoft Office PowerPoint</Application>
  <PresentationFormat>Экран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ПРОЕКТ  «ЖИВАЯ СКАЗКА»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«ЖИВАЯ СКАЗКА»</dc:title>
  <dc:creator>Скупченко</dc:creator>
  <cp:lastModifiedBy>Николай</cp:lastModifiedBy>
  <cp:revision>9</cp:revision>
  <dcterms:created xsi:type="dcterms:W3CDTF">2016-02-23T18:46:19Z</dcterms:created>
  <dcterms:modified xsi:type="dcterms:W3CDTF">2016-02-23T19:52:43Z</dcterms:modified>
</cp:coreProperties>
</file>