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72" r:id="rId9"/>
    <p:sldId id="263" r:id="rId10"/>
    <p:sldId id="264" r:id="rId11"/>
    <p:sldId id="273" r:id="rId12"/>
    <p:sldId id="265" r:id="rId13"/>
    <p:sldId id="266" r:id="rId14"/>
    <p:sldId id="270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3DB5-6E94-4A88-9A64-0C848D95419B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E4D8-971B-46FA-B923-DAC33A23CD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Мысль «семейная» в романе Л.Толстого «Война и мир»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литературы в 10 классе</a:t>
            </a:r>
            <a:endParaRPr lang="ru-RU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Разработала </a:t>
            </a:r>
            <a:r>
              <a:rPr lang="ru-RU" b="1" dirty="0" err="1">
                <a:solidFill>
                  <a:srgbClr val="002060"/>
                </a:solidFill>
              </a:rPr>
              <a:t>Поломошнова</a:t>
            </a:r>
            <a:r>
              <a:rPr lang="ru-RU" b="1" dirty="0">
                <a:solidFill>
                  <a:srgbClr val="002060"/>
                </a:solidFill>
              </a:rPr>
              <a:t> Наталья Анатольевна</a:t>
            </a:r>
            <a:r>
              <a:rPr lang="ru-RU" dirty="0">
                <a:solidFill>
                  <a:srgbClr val="002060"/>
                </a:solidFill>
              </a:rPr>
              <a:t>, учитель высшей </a:t>
            </a:r>
            <a:r>
              <a:rPr lang="ru-RU" dirty="0" smtClean="0">
                <a:solidFill>
                  <a:srgbClr val="002060"/>
                </a:solidFill>
              </a:rPr>
              <a:t>категории МБОУ </a:t>
            </a:r>
            <a:r>
              <a:rPr lang="ru-RU" dirty="0">
                <a:solidFill>
                  <a:srgbClr val="002060"/>
                </a:solidFill>
              </a:rPr>
              <a:t>СОШ №61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Октябрьского района Ростовской  </a:t>
            </a:r>
            <a:r>
              <a:rPr lang="ru-RU" dirty="0" smtClean="0">
                <a:solidFill>
                  <a:srgbClr val="002060"/>
                </a:solidFill>
              </a:rPr>
              <a:t>области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214554"/>
            <a:ext cx="7715304" cy="14287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(Анализ эпизодов «Именины у Ростовых»- т.1ч.1 гл.7-11, 14-17, «В имении Болконских Лысые горы» - т.1ч.1гл. 22-25)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Работа с текстом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Эпизод </a:t>
            </a:r>
            <a:r>
              <a:rPr lang="ru-RU" b="1" dirty="0"/>
              <a:t>«В имении Болконских Лысые горы»</a:t>
            </a:r>
            <a:endParaRPr lang="ru-RU" dirty="0"/>
          </a:p>
          <a:p>
            <a:r>
              <a:rPr lang="ru-RU" b="1" dirty="0"/>
              <a:t>(</a:t>
            </a:r>
            <a:r>
              <a:rPr lang="ru-RU" b="1" dirty="0" err="1"/>
              <a:t>т.I</a:t>
            </a:r>
            <a:r>
              <a:rPr lang="ru-RU" b="1" dirty="0"/>
              <a:t>, ч.1, гл.22-25) </a:t>
            </a:r>
            <a:endParaRPr lang="ru-RU" dirty="0"/>
          </a:p>
          <a:p>
            <a:endParaRPr lang="ru-RU" dirty="0"/>
          </a:p>
          <a:p>
            <a:r>
              <a:rPr lang="ru-RU" dirty="0"/>
              <a:t>1. Чтение фрагмента гл.25 Разговор князя Андрея и Марьи -  по ролям. «Ну а по правде, </a:t>
            </a:r>
            <a:r>
              <a:rPr lang="en-US" dirty="0"/>
              <a:t>Marie</a:t>
            </a:r>
            <a:r>
              <a:rPr lang="ru-RU" dirty="0"/>
              <a:t>, тебе, я думаю, тяжело иногда бывает от характера </a:t>
            </a:r>
            <a:r>
              <a:rPr lang="ru-RU" dirty="0" err="1"/>
              <a:t>отца?...до</a:t>
            </a:r>
            <a:r>
              <a:rPr lang="ru-RU" dirty="0"/>
              <a:t> … Прекрасные глаза его светились умным и добрым непривычным блеском…»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Работа в группах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err="1"/>
              <a:t>Посттекстовый</a:t>
            </a:r>
            <a:r>
              <a:rPr lang="ru-RU" b="1" dirty="0"/>
              <a:t> структурный элемент урока.</a:t>
            </a:r>
            <a:endParaRPr lang="ru-RU" dirty="0"/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i="1" u="sng" dirty="0"/>
              <a:t>Беседа по вопросам: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ru-RU" dirty="0"/>
              <a:t>1.Сопоставьте семьи Болконских и Ростовых,  в чем вы видите сходства и различия  ?</a:t>
            </a:r>
          </a:p>
          <a:p>
            <a:r>
              <a:rPr lang="ru-RU" dirty="0"/>
              <a:t>2.Каковы основные принципы воспитания детей в семьях Ростовых, Болконских?</a:t>
            </a:r>
          </a:p>
          <a:p>
            <a:r>
              <a:rPr lang="ru-RU" dirty="0"/>
              <a:t>3.Вспомните Курагиных. Почему Толстой не называет их семьей?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Выводы: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1.Чистота и теплота взаимоотношений,   искренность и гостеприимство, щедрость и милосердие,  уважение к каждой личности, искренняя любовь, открытость и широта натуры  Ростовых вызывает глубокую симпатию автора. В доме Ростовых царит атмосфера демократичности, простоты, любви  и правды. </a:t>
            </a:r>
            <a:r>
              <a:rPr lang="ru-RU" dirty="0" err="1"/>
              <a:t>Ростовы</a:t>
            </a:r>
            <a:r>
              <a:rPr lang="ru-RU" dirty="0"/>
              <a:t> живут не умом, а сердцем.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2.Принципы Болконских: благородство, честь, служение  высокому  долгу,   поиски смысла жизни, сдержанность, аскетизм, суровость,  трудолюбие.  У Болконских  не принято изливать душу, откровенничать. Их поступки более рациональны, и часто только глаза выдают глубокую духовность и человечность, красоту и сердечность взаимоотношений.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Литература: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1.Л.Н.Толстой</a:t>
            </a:r>
            <a:r>
              <a:rPr lang="ru-RU" dirty="0"/>
              <a:t>. Избранные сочинения в трех томах. Том 1. М., «Художественная литература», 1988</a:t>
            </a:r>
          </a:p>
          <a:p>
            <a:r>
              <a:rPr lang="ru-RU" dirty="0"/>
              <a:t>2.А.А.Жук. Русская проза второй половины 19 века. М., «Просвещение», 1981</a:t>
            </a:r>
          </a:p>
          <a:p>
            <a:r>
              <a:rPr lang="ru-RU" dirty="0"/>
              <a:t>2.Литература 10 класс Ю. В. Лебедев, М. Б. Кузнецова. Методические советы. М., «Просвещение», 2001</a:t>
            </a:r>
          </a:p>
          <a:p>
            <a:r>
              <a:rPr lang="ru-RU" dirty="0"/>
              <a:t>3.Урок  литературы в условиях  введения ФГОС. Учебное пособие. Автор-составитель В.Я.Рыбникова. Ростов-на-Дону. Издательство ГБОУ ДПО РИПК и ППРО, 2016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6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/>
              <a:t>3.При внешней непохожести представителей этих дворянских родов  чувствуется тонкая связь по духу и осмыслению ценностей жизни: семья, родина, честность, порядочность, искренность, близость к народу.  Миры Болконских и Ростовых различны, но равно дороги Толстому – в них закрепились настоящие духовые ценности, национальные традиции. Не случайно судьбы представителей этих семей пересекутся таким замысловатым образом. Но чтобы сблизиться, им нужно было пройти через катастрофы, жизненные кризисы и утраты.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Рефлексия: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Я хочу поделиться… 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какой семье я себя представляю? </a:t>
            </a:r>
          </a:p>
          <a:p>
            <a:r>
              <a:rPr lang="ru-RU" dirty="0" smtClean="0"/>
              <a:t>Кто </a:t>
            </a:r>
            <a:r>
              <a:rPr lang="ru-RU" dirty="0"/>
              <a:t>мне более симпатичен? </a:t>
            </a:r>
          </a:p>
          <a:p>
            <a:r>
              <a:rPr lang="ru-RU" dirty="0" smtClean="0"/>
              <a:t>Какой </a:t>
            </a:r>
            <a:r>
              <a:rPr lang="ru-RU" dirty="0"/>
              <a:t>я вижу роль семьи в становлении человеческой  личности 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Домашнее задание: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читать  т Ι, ч.2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lvl="0"/>
            <a:r>
              <a:rPr lang="ru-RU" b="1" dirty="0"/>
              <a:t> </a:t>
            </a:r>
            <a:r>
              <a:rPr lang="ru-RU" dirty="0"/>
              <a:t>Смотр войск под  </a:t>
            </a:r>
            <a:r>
              <a:rPr lang="ru-RU" dirty="0" err="1"/>
              <a:t>Браунау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Шенграбенское</a:t>
            </a:r>
            <a:r>
              <a:rPr lang="ru-RU" dirty="0"/>
              <a:t> сражение.</a:t>
            </a:r>
          </a:p>
          <a:p>
            <a:pPr lvl="0"/>
            <a:r>
              <a:rPr lang="ru-RU" dirty="0" err="1"/>
              <a:t>Аустерлицкое</a:t>
            </a:r>
            <a:r>
              <a:rPr lang="ru-RU" dirty="0"/>
              <a:t> сражение.</a:t>
            </a:r>
          </a:p>
          <a:p>
            <a:pPr lvl="0"/>
            <a:r>
              <a:rPr lang="ru-RU" dirty="0"/>
              <a:t>Проанализировать поведение героев романа на войне (Кутузов, Багратион, Тушин, Тимохин, Болконский, Н.Ростов, штабные офицеры </a:t>
            </a:r>
            <a:r>
              <a:rPr lang="ru-RU" dirty="0" err="1"/>
              <a:t>Жерков</a:t>
            </a:r>
            <a:r>
              <a:rPr lang="ru-RU" dirty="0"/>
              <a:t> и </a:t>
            </a:r>
            <a:r>
              <a:rPr lang="ru-RU" dirty="0" err="1"/>
              <a:t>Несвицкий</a:t>
            </a:r>
            <a:r>
              <a:rPr lang="ru-RU" dirty="0"/>
              <a:t>) – индивидуальные задания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Решаемые учебные проблемы (цели учителя):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на </a:t>
            </a:r>
            <a:r>
              <a:rPr lang="ru-RU" dirty="0"/>
              <a:t>примере семей  Ростовых и Болконских показать  цвет русского дворянства, нравственные ценности этих семей; </a:t>
            </a:r>
          </a:p>
          <a:p>
            <a:pPr lvl="0"/>
            <a:r>
              <a:rPr lang="ru-RU" dirty="0"/>
              <a:t>научить понимать сопоставление и контраст как основной стилистический прием романа; </a:t>
            </a:r>
          </a:p>
          <a:p>
            <a:pPr lvl="0"/>
            <a:r>
              <a:rPr lang="ru-RU" dirty="0"/>
              <a:t>показать роль портрета для создания целостного образа персонажа;</a:t>
            </a:r>
          </a:p>
          <a:p>
            <a:pPr lvl="0"/>
            <a:r>
              <a:rPr lang="ru-RU" dirty="0"/>
              <a:t>развивать навыки выразительного осмысленного  чтения, монологического высказывания и литературоведческого анализа;</a:t>
            </a:r>
          </a:p>
          <a:p>
            <a:pPr lvl="0"/>
            <a:r>
              <a:rPr lang="ru-RU" dirty="0"/>
              <a:t>воспитывать серьезного, вдумчивого читателя;</a:t>
            </a:r>
          </a:p>
          <a:p>
            <a:pPr lvl="0"/>
            <a:r>
              <a:rPr lang="ru-RU" dirty="0"/>
              <a:t>показать значение  семьи, воспитания в формировании человека, роль нравственных опор.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обучающихся: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продолжить знакомство с героями романа – представителями семейств Ростовых и Болконских; </a:t>
            </a:r>
          </a:p>
          <a:p>
            <a:r>
              <a:rPr lang="ru-RU" dirty="0" smtClean="0"/>
              <a:t> </a:t>
            </a:r>
            <a:r>
              <a:rPr lang="ru-RU" dirty="0"/>
              <a:t>в ходе анализа эпизодов, их сопоставления выяснить общую атмосферу в семьях, взаимоотношения между героями, их жизненные принципы; </a:t>
            </a:r>
          </a:p>
          <a:p>
            <a:r>
              <a:rPr lang="ru-RU" dirty="0" smtClean="0"/>
              <a:t>выделить </a:t>
            </a:r>
            <a:r>
              <a:rPr lang="ru-RU" dirty="0"/>
              <a:t>характерные  черты всех Ростовых и Болконских, сходство и различия;</a:t>
            </a:r>
          </a:p>
          <a:p>
            <a:r>
              <a:rPr lang="ru-RU" dirty="0" smtClean="0"/>
              <a:t>уметь </a:t>
            </a:r>
            <a:r>
              <a:rPr lang="ru-RU" dirty="0"/>
              <a:t>отбирать нужный материал в тексте (цитаты) для построения рассуждения;</a:t>
            </a:r>
          </a:p>
          <a:p>
            <a:r>
              <a:rPr lang="ru-RU" dirty="0" smtClean="0"/>
              <a:t>определить </a:t>
            </a:r>
            <a:r>
              <a:rPr lang="ru-RU" dirty="0"/>
              <a:t>отношение автора и свое собственное к семьям Ростовых и Болконских и отдельным их представителям;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выразительное чтение.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Тип урока: урок-практикум </a:t>
            </a:r>
            <a:r>
              <a:rPr lang="ru-RU" sz="2700" b="1" dirty="0"/>
              <a:t>(</a:t>
            </a:r>
            <a:r>
              <a:rPr lang="ru-RU" sz="2700" b="1" dirty="0" smtClean="0"/>
              <a:t>исследование в группах)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58205" cy="4789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2735"/>
                <a:gridCol w="2752735"/>
                <a:gridCol w="2752735"/>
              </a:tblGrid>
              <a:tr h="922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Линии сопоставления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Болконские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/>
                        <a:t>Ростовы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22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1.Фамильные черты характера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2. Отношения между взрослыми и детьми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3. Отношения между детьми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4. Жизненные цели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ravoslavie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Ростовых - «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 сердца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7638" y="1214438"/>
            <a:ext cx="5186362" cy="5357812"/>
          </a:xfrm>
        </p:spPr>
        <p:txBody>
          <a:bodyPr/>
          <a:lstStyle/>
          <a:p>
            <a:pPr eaLnBrk="1" hangingPunct="1"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8" descr="D:\мои презентации\Иллюстрации к роману Война и мир. 10 кл\Наташа и бабушка. именины Наташ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2979409" cy="3857652"/>
          </a:xfrm>
          <a:prstGeom prst="rect">
            <a:avLst/>
          </a:pr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2" name="Picture 9" descr="D:\мои презентации\Иллюстрации к роману Война и мир. 10 кл\Бал в семье Ростовы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68374"/>
            <a:ext cx="3600455" cy="4089626"/>
          </a:xfrm>
          <a:prstGeom prst="rect">
            <a:avLst/>
          </a:pr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11" descr="D:\мои презентации\Иллюстрации к роману Война и мир. 10 кл\Наташа пляшет в гостях у дядюшки.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428736"/>
            <a:ext cx="2927142" cy="3563238"/>
          </a:xfrm>
          <a:prstGeom prst="rect">
            <a:avLst/>
          </a:pr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ravoslavie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Болконских - «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 ума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2" descr="D:\мои презентации\Иллюстрации к роману Война и мир. 10 кл\Напутствие отца князю Андрею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2"/>
            <a:ext cx="4094956" cy="5500687"/>
          </a:xfrm>
          <a:prstGeom prst="rect">
            <a:avLst/>
          </a:prstGeom>
          <a:solidFill>
            <a:srgbClr val="8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D:\мои презентации\Иллюстрации к роману Война и мир. 10 кл\Николай Ростов и княжна Марья на молебне в Воронеже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07594"/>
            <a:ext cx="3357554" cy="565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Узнай героя по портретной характеристике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«Он никогда не благословлял своих детей и только, подставив ей щетинистую, еще не бритую нынче щеку, сказал, строго и вместе с тем внимательно-нежно оглядев ее: «Здорова?.. ну так садись</a:t>
            </a:r>
            <a:r>
              <a:rPr lang="ru-RU" sz="2000" dirty="0" smtClean="0"/>
              <a:t>!»</a:t>
            </a:r>
            <a:endParaRPr lang="ru-RU" sz="2000" dirty="0"/>
          </a:p>
          <a:p>
            <a:pPr lvl="0"/>
            <a:r>
              <a:rPr lang="ru-RU" sz="2000" dirty="0"/>
              <a:t>«До сих пор я была, слава Богу, другом своих детей и пользуюсь полным их доверием</a:t>
            </a:r>
            <a:r>
              <a:rPr lang="ru-RU" sz="2000" dirty="0" smtClean="0"/>
              <a:t>…»</a:t>
            </a:r>
            <a:endParaRPr lang="ru-RU" sz="2000" dirty="0"/>
          </a:p>
          <a:p>
            <a:pPr lvl="0"/>
            <a:r>
              <a:rPr lang="ru-RU" sz="2000" dirty="0"/>
              <a:t> «... Черноглазая, с большим ртом, некрасивая, но живая девочка со своими детскими открытыми плечиками…была в том милом возрасте, когда девочка уже не ребенок, а ребенок еще не девушка</a:t>
            </a:r>
            <a:r>
              <a:rPr lang="ru-RU" sz="2000" dirty="0" smtClean="0"/>
              <a:t>...»</a:t>
            </a:r>
            <a:endParaRPr lang="ru-RU" sz="2000" dirty="0"/>
          </a:p>
          <a:p>
            <a:pPr lvl="0"/>
            <a:r>
              <a:rPr lang="ru-RU" sz="2000" dirty="0"/>
              <a:t>«... Каждый день она входила в официантскую и со страхом крестилась и читала </a:t>
            </a:r>
            <a:r>
              <a:rPr lang="ru-RU" sz="2000" dirty="0" err="1"/>
              <a:t>внутренно</a:t>
            </a:r>
            <a:r>
              <a:rPr lang="ru-RU" sz="2000" dirty="0"/>
              <a:t> молитву о том, чтоб это ежедневное свидание сошло благополучно</a:t>
            </a:r>
            <a:r>
              <a:rPr lang="ru-RU" sz="2000" dirty="0" smtClean="0"/>
              <a:t>...»</a:t>
            </a:r>
            <a:endParaRPr lang="ru-RU" sz="2000" dirty="0"/>
          </a:p>
          <a:p>
            <a:pPr lvl="0"/>
            <a:r>
              <a:rPr lang="ru-RU" sz="2000" dirty="0"/>
              <a:t> «..Коли тебя убьют, мне, старику, больно будет…А коли узнаю, что ты повел себя не как  сын…., мне будет …стыдно! </a:t>
            </a:r>
          </a:p>
          <a:p>
            <a:pPr lvl="0"/>
            <a:r>
              <a:rPr lang="ru-RU" sz="2000" dirty="0"/>
              <a:t>«... Это была женщина с восточным типом лица, лет 45, видимо изнуренная детьми, которых у ней было 12 человек</a:t>
            </a:r>
            <a:r>
              <a:rPr lang="ru-RU" sz="2000" dirty="0" smtClean="0"/>
              <a:t>...»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Узнай героя по портретной характеристике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«Он никогда не благословлял своих детей и только, подставив ей щетинистую, еще не бритую нынче щеку, сказал, строго и вместе с тем внимательно-нежно оглядев ее: «Здорова?.. ну так садись!» </a:t>
            </a:r>
            <a:r>
              <a:rPr lang="ru-RU" sz="2000" b="1" dirty="0"/>
              <a:t>(Николай </a:t>
            </a:r>
            <a:r>
              <a:rPr lang="ru-RU" sz="2000" b="1" dirty="0" smtClean="0"/>
              <a:t>Болконский -Марье)</a:t>
            </a:r>
            <a:endParaRPr lang="ru-RU" sz="2000" b="1" dirty="0"/>
          </a:p>
          <a:p>
            <a:pPr lvl="0"/>
            <a:r>
              <a:rPr lang="ru-RU" sz="2000" dirty="0"/>
              <a:t>«До сих пор я была, слава Богу, другом своих детей и пользуюсь полным их доверием</a:t>
            </a:r>
            <a:r>
              <a:rPr lang="ru-RU" sz="2000" dirty="0" smtClean="0"/>
              <a:t>…» </a:t>
            </a:r>
            <a:r>
              <a:rPr lang="ru-RU" sz="2000" b="1" dirty="0" smtClean="0"/>
              <a:t>(</a:t>
            </a:r>
            <a:r>
              <a:rPr lang="ru-RU" sz="2000" b="1" dirty="0"/>
              <a:t>Графиня Ростова)</a:t>
            </a:r>
          </a:p>
          <a:p>
            <a:pPr lvl="0"/>
            <a:r>
              <a:rPr lang="ru-RU" sz="2000" dirty="0"/>
              <a:t> «... Черноглазая, с большим ртом, некрасивая, но живая девочка со своими детскими открытыми плечиками…была в том милом возрасте, когда девочка уже не ребенок, а ребенок еще не девушка...» </a:t>
            </a:r>
            <a:r>
              <a:rPr lang="ru-RU" sz="2000" b="1" dirty="0"/>
              <a:t>(Наташа)</a:t>
            </a:r>
          </a:p>
          <a:p>
            <a:pPr lvl="0"/>
            <a:r>
              <a:rPr lang="ru-RU" sz="2000" dirty="0"/>
              <a:t>«... Каждый день она входила в официантскую и со страхом крестилась и читала </a:t>
            </a:r>
            <a:r>
              <a:rPr lang="ru-RU" sz="2000" dirty="0" err="1"/>
              <a:t>внутренно</a:t>
            </a:r>
            <a:r>
              <a:rPr lang="ru-RU" sz="2000" dirty="0"/>
              <a:t> молитву о том, чтоб это ежедневное свидание сошло благополучно...» </a:t>
            </a:r>
            <a:r>
              <a:rPr lang="ru-RU" sz="2000" b="1" dirty="0"/>
              <a:t>(Марья Болконская)</a:t>
            </a:r>
          </a:p>
          <a:p>
            <a:pPr lvl="0"/>
            <a:r>
              <a:rPr lang="ru-RU" sz="2000" dirty="0"/>
              <a:t> «..Коли тебя убьют, мне, старику, больно будет…А коли узнаю, что ты повел себя не как  сын…., мне будет …стыдно! (</a:t>
            </a:r>
            <a:r>
              <a:rPr lang="ru-RU" sz="2000" b="1" dirty="0"/>
              <a:t>отец </a:t>
            </a:r>
            <a:r>
              <a:rPr lang="ru-RU" sz="2000" b="1" dirty="0" smtClean="0"/>
              <a:t>Болконский)</a:t>
            </a:r>
            <a:endParaRPr lang="ru-RU" sz="2000" b="1" dirty="0"/>
          </a:p>
          <a:p>
            <a:pPr lvl="0"/>
            <a:r>
              <a:rPr lang="ru-RU" sz="2000" dirty="0"/>
              <a:t>«... Это была женщина с восточным типом лица, лет 45, видимо изнуренная детьми, которых у ней было 12 человек...» </a:t>
            </a:r>
            <a:r>
              <a:rPr lang="ru-RU" sz="2000" b="1" dirty="0"/>
              <a:t>(Графиня Ростова)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/>
              <a:t>Эпизод «В доме Ростовых» (</a:t>
            </a:r>
            <a:r>
              <a:rPr lang="ru-RU" b="1" dirty="0" err="1"/>
              <a:t>т.I</a:t>
            </a:r>
            <a:r>
              <a:rPr lang="ru-RU" b="1" dirty="0"/>
              <a:t>, ч.1., гл.7-11,14-17)</a:t>
            </a:r>
            <a:endParaRPr lang="ru-RU" dirty="0"/>
          </a:p>
          <a:p>
            <a:r>
              <a:rPr lang="ru-RU" dirty="0"/>
              <a:t>1.Чтение  фрагмента – 8 глава «Графиня глядела на гостью,  приятно улыбаясь…до конца главы» - чтение-экспромт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953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ФГОС  Мысль «семейная» в романе Л.Толстого «Война и мир» урок литературы в 10 классе</vt:lpstr>
      <vt:lpstr>Решаемые учебные проблемы (цели учителя): </vt:lpstr>
      <vt:lpstr>Задачи обучающихся: </vt:lpstr>
      <vt:lpstr>Тип урока: урок-практикум (исследование в группах) </vt:lpstr>
      <vt:lpstr>Семья Ростовых - «ум сердца»</vt:lpstr>
      <vt:lpstr>Семья Болконских - «ум ума»</vt:lpstr>
      <vt:lpstr>Узнай героя по портретной характеристике</vt:lpstr>
      <vt:lpstr>Узнай героя по портретной характеристике</vt:lpstr>
      <vt:lpstr>Работа с текстом</vt:lpstr>
      <vt:lpstr>Работа с текстом</vt:lpstr>
      <vt:lpstr>Работа в группах</vt:lpstr>
      <vt:lpstr>Выводы:</vt:lpstr>
      <vt:lpstr>Выводы:</vt:lpstr>
      <vt:lpstr>Литература:  </vt:lpstr>
      <vt:lpstr>Выводы:</vt:lpstr>
      <vt:lpstr>Рефлексия:  </vt:lpstr>
      <vt:lpstr>Домашнее задание:  читать  т Ι, ч.2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 Мысль «семейная» в романе Л.Толстого «Война и мир»</dc:title>
  <dc:creator>Andrey</dc:creator>
  <cp:lastModifiedBy>Andrey</cp:lastModifiedBy>
  <cp:revision>5</cp:revision>
  <dcterms:created xsi:type="dcterms:W3CDTF">2016-02-25T19:16:37Z</dcterms:created>
  <dcterms:modified xsi:type="dcterms:W3CDTF">2016-02-25T20:06:38Z</dcterms:modified>
</cp:coreProperties>
</file>