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70" r:id="rId4"/>
    <p:sldId id="271" r:id="rId5"/>
    <p:sldId id="274" r:id="rId6"/>
    <p:sldId id="275" r:id="rId7"/>
    <p:sldId id="276" r:id="rId8"/>
    <p:sldId id="268" r:id="rId9"/>
    <p:sldId id="265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EADC-2260-4DCB-B3F8-67490ED2BD1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FA10-F808-47B6-B58E-16F2B38C4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FA10-F808-47B6-B58E-16F2B38C4F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D2039-4181-4052-9C76-105AB853CBFF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EEE41-5956-429A-BFE2-A6079E1C1E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629EC-6F3D-4754-95EA-EA4FFE806613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54663-3342-4968-8521-35831EA6F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9549A-6B93-45FD-8DF6-A6EC965D35A0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E0E91-FB07-465B-9E8F-FE414B105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E3A5E-DA2B-40A5-941A-E630E2E3D22B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45DA-42B4-435D-951F-A349B9791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7C076-B654-4415-88A4-7768C5B81214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A4DBD-0F66-4C4A-AB41-040C3A1DB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EA59F-2516-4BBB-82F7-C6A797E65644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7561-5DE1-4EBA-AC83-3DD91F1BE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16880-E6F2-4BE2-87C9-97F4E7775F75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110DD-5DE7-44C9-81B0-682729D66F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452F1-E1EA-4FC0-B911-01EB30058B64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BA16D-D7A6-4B35-AB8E-977EC192A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7A0A-EE40-4AEF-993C-55712782C862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A4A2A-F9AD-43D5-882C-5FEAD0AF4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91E01-347B-4FC1-AFEE-E1EDDBE4B724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53FE7-4575-4CC2-97F1-608DD5905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0E72A-948F-427C-86E7-BA51D91D976A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D9BA-60A1-4A4E-A471-98A7C8A7F4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69880-2961-4117-B2EF-D10BDF9A469A}" type="datetimeFigureOut">
              <a:rPr lang="ru-RU" smtClean="0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107115-1F1E-449E-BE9C-BFB0AAE81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2.memian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Составление рассказа по картине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«Зимние забавы»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6858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Громова О.Б.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г.Великий Новгород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2015год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54620" y="3244334"/>
            <a:ext cx="2634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http://ns2.memiana.com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861048"/>
            <a:ext cx="319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http://elenasport69.jimdo.com/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08920"/>
            <a:ext cx="2541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http://www.numama.ru/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509120"/>
            <a:ext cx="333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http://kartinki-online.ru/?p=5180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772816"/>
            <a:ext cx="67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Наглядно-дидактическое пособие «Рассказы по картинкам. Зима» Изд. «Мозаика –Синтез» 2011 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692696"/>
            <a:ext cx="593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Использованные материалы: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90872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Н. </a:t>
            </a:r>
            <a:r>
              <a:rPr lang="ru-RU" b="1" dirty="0" err="1" smtClean="0">
                <a:solidFill>
                  <a:srgbClr val="002060"/>
                </a:solidFill>
              </a:rPr>
              <a:t>Губская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Я люблю на них кататься: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 горки весело летят!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Только трудно забираться: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Вверх подняться не хотят.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Тяжко лезть не налегке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Мне с верёвочкой в руке.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Что же это за предмет?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Поскорей мне дай ответ.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Саночки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dnepropetrovsk.freeads.in.ua/content/root/users/2014/20141116/u520309/images/201411/f20141116174352-prodajom-detskie-sanki-v-assortimente-krivoj-r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5847184" cy="584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28674" name="Picture 2" descr="http://www.playcast.ru/uploads/2013/12/12/68264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5976663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268760"/>
            <a:ext cx="3347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Г. </a:t>
            </a:r>
            <a:r>
              <a:rPr lang="ru-RU" sz="2000" b="1" dirty="0" err="1" smtClean="0">
                <a:solidFill>
                  <a:srgbClr val="002060"/>
                </a:solidFill>
              </a:rPr>
              <a:t>Таравкова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Я бегу на них зимой,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Две дорожки вслед за мной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горку тихо поднимаюсь,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Вниз стремительно спускаюсь.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Палки по бокам "летят",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надо ,тормозят.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Финиш стал гораздо ближе,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Приведут к победе</a:t>
            </a:r>
            <a:r>
              <a:rPr lang="ru-RU" sz="2000" dirty="0" smtClean="0">
                <a:solidFill>
                  <a:srgbClr val="002060"/>
                </a:solidFill>
              </a:rPr>
              <a:t>...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 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Мчусь стремительно вперед,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Под ногами скользкий лед,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Но шаги мои легки,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Ведь несут меня 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1.bp.blogspot.com/-Ltp9hH3SZis/T2sSh0g15XI/AAAAAAAAAkQ/tohOqA9mfgY/s1600/0_a7df6_3aca05b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884" y="2003582"/>
            <a:ext cx="5228116" cy="4854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97152"/>
            <a:ext cx="7572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 коньках можно кататься, скользить, мчаться, догонять, лететь, нестись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pd4pic.com/images/outline-drawing-figure-cartoon-free-ice-clot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3096344" cy="2491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260648"/>
            <a:ext cx="7474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Подбери к предмету действие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2060848"/>
            <a:ext cx="1756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Коньки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1028" name="Picture 4" descr="http://www.coollady.ru/pic/0003/016/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4"/>
            <a:ext cx="4194948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7474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Подбери к предмету действие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060848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Санки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9715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Санки можно катать, тянуть, поднимать на …,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на санках можно мчаться, нестись вниз с …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laycast.ru/uploads/2013/01/19/4466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91" y="-203614"/>
            <a:ext cx="9148791" cy="7061614"/>
          </a:xfrm>
          <a:prstGeom prst="rect">
            <a:avLst/>
          </a:prstGeom>
          <a:noFill/>
        </p:spPr>
      </p:pic>
      <p:pic>
        <p:nvPicPr>
          <p:cNvPr id="25602" name="Picture 2" descr="http://www.pics-zone.ru/img.php?url=http://img-fotki.yandex.ru/get/6502/101438530.1a/0_ab7b1_d97fd05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672408" cy="26900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474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Подбери к предмету действие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060848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Лыжи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9715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 лыжах можно ехать, скользить, нестись, мчаться, подниматься на…, спускаться с …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16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канирование0016"/>
          <p:cNvPicPr/>
          <p:nvPr/>
        </p:nvPicPr>
        <p:blipFill>
          <a:blip r:embed="rId3" cstate="print"/>
          <a:srcRect l="46063" t="61550" r="44487" b="3801"/>
          <a:stretch>
            <a:fillRect/>
          </a:stretch>
        </p:blipFill>
        <p:spPr bwMode="auto">
          <a:xfrm>
            <a:off x="4211960" y="4221088"/>
            <a:ext cx="8640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канирование0016"/>
          <p:cNvPicPr/>
          <p:nvPr/>
        </p:nvPicPr>
        <p:blipFill>
          <a:blip r:embed="rId3" cstate="print"/>
          <a:srcRect l="2751" t="51050" r="81500" b="3801"/>
          <a:stretch>
            <a:fillRect/>
          </a:stretch>
        </p:blipFill>
        <p:spPr bwMode="auto">
          <a:xfrm>
            <a:off x="251520" y="3501008"/>
            <a:ext cx="14401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канирование0016"/>
          <p:cNvPicPr/>
          <p:nvPr/>
        </p:nvPicPr>
        <p:blipFill>
          <a:blip r:embed="rId3" cstate="print"/>
          <a:srcRect l="5900" t="3801" r="46850" b="65750"/>
          <a:stretch>
            <a:fillRect/>
          </a:stretch>
        </p:blipFill>
        <p:spPr bwMode="auto">
          <a:xfrm>
            <a:off x="539552" y="260648"/>
            <a:ext cx="4320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нирование0016"/>
          <p:cNvPicPr/>
          <p:nvPr/>
        </p:nvPicPr>
        <p:blipFill>
          <a:blip r:embed="rId3" cstate="print"/>
          <a:srcRect l="7339" t="25850" r="81363" b="48950"/>
          <a:stretch>
            <a:fillRect/>
          </a:stretch>
        </p:blipFill>
        <p:spPr bwMode="auto">
          <a:xfrm>
            <a:off x="611560" y="1772816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канирование0016"/>
          <p:cNvPicPr/>
          <p:nvPr/>
        </p:nvPicPr>
        <p:blipFill>
          <a:blip r:embed="rId3" cstate="print"/>
          <a:srcRect l="92523" t="3801" r="3538" b="3801"/>
          <a:stretch>
            <a:fillRect/>
          </a:stretch>
        </p:blipFill>
        <p:spPr bwMode="auto">
          <a:xfrm>
            <a:off x="8532440" y="260648"/>
            <a:ext cx="3600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канирование0016"/>
          <p:cNvPicPr/>
          <p:nvPr/>
        </p:nvPicPr>
        <p:blipFill>
          <a:blip r:embed="rId3" cstate="print"/>
          <a:srcRect l="72050" t="3801" r="1963" b="65750"/>
          <a:stretch>
            <a:fillRect/>
          </a:stretch>
        </p:blipFill>
        <p:spPr bwMode="auto">
          <a:xfrm>
            <a:off x="6588224" y="260648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анирование0016"/>
          <p:cNvPicPr/>
          <p:nvPr/>
        </p:nvPicPr>
        <p:blipFill>
          <a:blip r:embed="rId3" cstate="print"/>
          <a:srcRect l="54724" t="32150" r="5901" b="8001"/>
          <a:stretch>
            <a:fillRect/>
          </a:stretch>
        </p:blipFill>
        <p:spPr bwMode="auto">
          <a:xfrm>
            <a:off x="5004048" y="2204864"/>
            <a:ext cx="36004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анирование0016"/>
          <p:cNvPicPr/>
          <p:nvPr/>
        </p:nvPicPr>
        <p:blipFill>
          <a:blip r:embed="rId3" cstate="print"/>
          <a:srcRect l="45275" t="3801" r="24013" b="34250"/>
          <a:stretch>
            <a:fillRect/>
          </a:stretch>
        </p:blipFill>
        <p:spPr bwMode="auto">
          <a:xfrm>
            <a:off x="4139952" y="260648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анирование0016"/>
          <p:cNvPicPr/>
          <p:nvPr/>
        </p:nvPicPr>
        <p:blipFill>
          <a:blip r:embed="rId3" cstate="print"/>
          <a:srcRect l="18500" t="32150" r="53150" b="3801"/>
          <a:stretch>
            <a:fillRect/>
          </a:stretch>
        </p:blipFill>
        <p:spPr bwMode="auto">
          <a:xfrm>
            <a:off x="1691680" y="2204864"/>
            <a:ext cx="25922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19166 L -0.00782 -0.1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7315 L -0.00382 0.160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18125 L -0.00782 -0.1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2432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канирование0016"/>
          <p:cNvPicPr/>
          <p:nvPr/>
        </p:nvPicPr>
        <p:blipFill>
          <a:blip r:embed="rId2" cstate="print"/>
          <a:srcRect l="54724" t="32150" r="5901" b="8001"/>
          <a:stretch>
            <a:fillRect/>
          </a:stretch>
        </p:blipFill>
        <p:spPr bwMode="auto">
          <a:xfrm>
            <a:off x="5220072" y="5157192"/>
            <a:ext cx="1080120" cy="139553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сканирование0016"/>
          <p:cNvPicPr/>
          <p:nvPr/>
        </p:nvPicPr>
        <p:blipFill>
          <a:blip r:embed="rId2" cstate="print"/>
          <a:srcRect l="45275" t="3801" r="24013" b="34250"/>
          <a:stretch>
            <a:fillRect/>
          </a:stretch>
        </p:blipFill>
        <p:spPr bwMode="auto">
          <a:xfrm>
            <a:off x="3563888" y="5157192"/>
            <a:ext cx="1080120" cy="14401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сканирование0016"/>
          <p:cNvPicPr/>
          <p:nvPr/>
        </p:nvPicPr>
        <p:blipFill>
          <a:blip r:embed="rId2" cstate="print"/>
          <a:srcRect l="17713" t="32150" r="53150" b="3801"/>
          <a:stretch>
            <a:fillRect/>
          </a:stretch>
        </p:blipFill>
        <p:spPr bwMode="auto">
          <a:xfrm>
            <a:off x="2051720" y="5157192"/>
            <a:ext cx="1008112" cy="141277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сканирование0016"/>
          <p:cNvPicPr/>
          <p:nvPr/>
        </p:nvPicPr>
        <p:blipFill>
          <a:blip r:embed="rId2" cstate="print"/>
          <a:srcRect l="4326" t="23750" r="78350" b="43700"/>
          <a:stretch>
            <a:fillRect/>
          </a:stretch>
        </p:blipFill>
        <p:spPr bwMode="auto">
          <a:xfrm>
            <a:off x="683568" y="5157192"/>
            <a:ext cx="1080120" cy="14401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сканирование0016"/>
          <p:cNvPicPr/>
          <p:nvPr/>
        </p:nvPicPr>
        <p:blipFill>
          <a:blip r:embed="rId2" cstate="print"/>
          <a:srcRect l="17712" t="3801" r="46850" b="65750"/>
          <a:stretch>
            <a:fillRect/>
          </a:stretch>
        </p:blipFill>
        <p:spPr bwMode="auto">
          <a:xfrm>
            <a:off x="6732240" y="5157192"/>
            <a:ext cx="1944216" cy="141277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755</TotalTime>
  <Words>130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Составление рассказа по картине  «Зимние забавы»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user</cp:lastModifiedBy>
  <cp:revision>63</cp:revision>
  <dcterms:created xsi:type="dcterms:W3CDTF">2012-12-02T16:48:00Z</dcterms:created>
  <dcterms:modified xsi:type="dcterms:W3CDTF">2016-02-23T06:46:10Z</dcterms:modified>
</cp:coreProperties>
</file>