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4" r:id="rId4"/>
    <p:sldId id="281" r:id="rId5"/>
    <p:sldId id="287" r:id="rId6"/>
    <p:sldId id="282" r:id="rId7"/>
    <p:sldId id="283" r:id="rId8"/>
    <p:sldId id="260" r:id="rId9"/>
    <p:sldId id="264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86" r:id="rId19"/>
    <p:sldId id="277" r:id="rId20"/>
    <p:sldId id="289" r:id="rId21"/>
    <p:sldId id="279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792CD-F370-4C3D-84CF-EBD360B475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EFD1FA-CFC2-4CFE-8843-FBE3F3F2E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624522" cy="838200"/>
          </a:xfrm>
        </p:spPr>
        <p:txBody>
          <a:bodyPr>
            <a:noAutofit/>
          </a:bodyPr>
          <a:lstStyle/>
          <a:p>
            <a:r>
              <a:rPr lang="ru-RU" sz="54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nastasiaScript"/>
              </a:rPr>
              <a:t/>
            </a:r>
            <a:br>
              <a:rPr lang="ru-RU" sz="54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nastasiaScript"/>
              </a:rPr>
            </a:br>
            <a:r>
              <a:rPr lang="ru-RU" sz="54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nastasiaScript"/>
              </a:rPr>
              <a:t/>
            </a:r>
            <a:br>
              <a:rPr lang="ru-RU" sz="54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nastasiaScript"/>
              </a:rPr>
            </a:br>
            <a:r>
              <a:rPr lang="ru-RU" sz="54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nastasiaScript"/>
              </a:rPr>
              <a:t>Мы все такие разные…..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Picture 1" descr="H:\Documents and Settings\Aida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5565648" cy="31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73538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57950" y="5857892"/>
            <a:ext cx="198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Киселевск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2015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71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Каждый должен </a:t>
            </a:r>
            <a:br>
              <a:rPr lang="ru-RU" dirty="0" smtClean="0"/>
            </a:br>
            <a:r>
              <a:rPr lang="ru-RU" dirty="0" smtClean="0"/>
              <a:t>                  уважать других 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66CC"/>
                </a:solidFill>
                <a:latin typeface="Arial" charset="0"/>
              </a:rPr>
              <a:t>Не оценивайте людей, а цените!</a:t>
            </a:r>
            <a:br>
              <a:rPr lang="ru-RU" dirty="0" smtClean="0">
                <a:solidFill>
                  <a:srgbClr val="0066CC"/>
                </a:solidFill>
                <a:latin typeface="Arial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457" y="2310069"/>
            <a:ext cx="5575434" cy="4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50083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D74E17"/>
                </a:solidFill>
                <a:latin typeface="Arial" charset="0"/>
              </a:rPr>
              <a:t>От вкусной еды и каменное сердце размякнет, а от хорошего танца и скупой щедрым станет</a:t>
            </a:r>
            <a:endParaRPr lang="ru-RU" sz="4000" dirty="0"/>
          </a:p>
        </p:txBody>
      </p:sp>
      <p:pic>
        <p:nvPicPr>
          <p:cNvPr id="5" name="Picture 6" descr="C:\Users\Владимир\Desktop\75642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14752"/>
            <a:ext cx="3201722" cy="2071702"/>
          </a:xfrm>
          <a:prstGeom prst="rect">
            <a:avLst/>
          </a:prstGeom>
          <a:noFill/>
        </p:spPr>
      </p:pic>
      <p:pic>
        <p:nvPicPr>
          <p:cNvPr id="28674" name="Picture 2" descr="http://img1.liveinternet.ru/images/attach/c/3/76/219/76219873_3833204_gopak07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495303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Праздничные заботы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1.Сначала ходят в мечеть.</a:t>
            </a:r>
            <a:endParaRPr lang="ru-RU" dirty="0"/>
          </a:p>
        </p:txBody>
      </p:sp>
      <p:pic>
        <p:nvPicPr>
          <p:cNvPr id="4" name="Picture 2" descr="C:\Users\Владимир\Desktop\stone-a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2509146"/>
            <a:ext cx="5390242" cy="361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Праздничные заботы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34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1.Сначала ходят в мечеть.</a:t>
            </a:r>
          </a:p>
          <a:p>
            <a:pPr>
              <a:buNone/>
            </a:pPr>
            <a:r>
              <a:rPr lang="ru-RU" dirty="0" smtClean="0"/>
              <a:t>2.Убираются дома: моют пол, стены, подметается двор.</a:t>
            </a:r>
            <a:endParaRPr lang="ru-RU" dirty="0" smtClean="0">
              <a:solidFill>
                <a:srgbClr val="0066CC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2" descr="C:\Users\Владимир\Desktop\stone-a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5166707" cy="34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Праздничные заботы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1.Сначала ходят в мечеть.</a:t>
            </a:r>
          </a:p>
          <a:p>
            <a:pPr>
              <a:buNone/>
            </a:pPr>
            <a:r>
              <a:rPr lang="ru-RU" b="1" dirty="0" smtClean="0"/>
              <a:t>2.Убираются дома: моют пол, стены, подметается двор.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3.Праздничная посуда отличается  разнообразием форм, цветов</a:t>
            </a:r>
          </a:p>
          <a:p>
            <a:endParaRPr lang="ru-RU" dirty="0"/>
          </a:p>
        </p:txBody>
      </p:sp>
      <p:pic>
        <p:nvPicPr>
          <p:cNvPr id="4" name="Picture 8" descr="C:\Users\Владимир\Desktop\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2420910" cy="1958559"/>
          </a:xfrm>
          <a:prstGeom prst="rect">
            <a:avLst/>
          </a:prstGeom>
          <a:noFill/>
        </p:spPr>
      </p:pic>
      <p:pic>
        <p:nvPicPr>
          <p:cNvPr id="5" name="Picture 6" descr="C:\Users\Владимир\Desktop\548246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256"/>
            <a:ext cx="2925762" cy="2190750"/>
          </a:xfrm>
          <a:prstGeom prst="rect">
            <a:avLst/>
          </a:prstGeom>
          <a:noFill/>
        </p:spPr>
      </p:pic>
      <p:pic>
        <p:nvPicPr>
          <p:cNvPr id="6" name="Picture 7" descr="C:\Users\Владимир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357694"/>
            <a:ext cx="2066925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Праздничные заботы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1.Сначала ходят в мечеть.</a:t>
            </a:r>
          </a:p>
          <a:p>
            <a:pPr>
              <a:buNone/>
            </a:pPr>
            <a:r>
              <a:rPr lang="ru-RU" b="1" dirty="0" smtClean="0"/>
              <a:t>2.Убираются дома: моют пол, стены, подметается двор.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3.Праздничная посуда отличается разнообразием форм, цветов.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4.Готовят праздничную одежду</a:t>
            </a:r>
            <a:r>
              <a:rPr lang="ru-RU" b="1" dirty="0" smtClean="0">
                <a:latin typeface="Arial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 descr="C:\Users\Владимир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820833"/>
            <a:ext cx="2786082" cy="2037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Праздничные заботы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1.Сначала ходят в мечеть.</a:t>
            </a:r>
          </a:p>
          <a:p>
            <a:pPr>
              <a:buNone/>
            </a:pPr>
            <a:r>
              <a:rPr lang="ru-RU" b="1" dirty="0" smtClean="0"/>
              <a:t>2.Убираются дома: моют пол, стены, подметается двор.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3.Праздничная посуда отличается разнообразием форм, цветов.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4.Готовят праздничную одежду.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5.Готовят кушанья – «</a:t>
            </a:r>
            <a:r>
              <a:rPr lang="ru-RU" dirty="0" err="1" smtClean="0">
                <a:latin typeface="Arial" charset="0"/>
              </a:rPr>
              <a:t>Чак-чак</a:t>
            </a:r>
            <a:r>
              <a:rPr lang="ru-RU" dirty="0" smtClean="0">
                <a:latin typeface="Arial" charset="0"/>
              </a:rPr>
              <a:t>»,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 «</a:t>
            </a:r>
            <a:r>
              <a:rPr lang="ru-RU" dirty="0" err="1" smtClean="0">
                <a:latin typeface="Arial" charset="0"/>
              </a:rPr>
              <a:t>Балеш</a:t>
            </a:r>
            <a:r>
              <a:rPr lang="ru-RU" dirty="0" smtClean="0">
                <a:latin typeface="Arial" charset="0"/>
              </a:rPr>
              <a:t>»</a:t>
            </a:r>
            <a:endParaRPr lang="ru-RU" dirty="0"/>
          </a:p>
        </p:txBody>
      </p:sp>
      <p:pic>
        <p:nvPicPr>
          <p:cNvPr id="4" name="Picture 3" descr="C:\Users\Владимир\Desktop\bel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572141"/>
            <a:ext cx="1928826" cy="1287492"/>
          </a:xfrm>
          <a:prstGeom prst="rect">
            <a:avLst/>
          </a:prstGeom>
          <a:noFill/>
        </p:spPr>
      </p:pic>
      <p:pic>
        <p:nvPicPr>
          <p:cNvPr id="5" name="Picture 2" descr="C:\Users\Владимир\Desktop\A7WRDa1J2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224392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Толерантность …..</a:t>
            </a:r>
            <a:endParaRPr lang="ru-RU" dirty="0"/>
          </a:p>
        </p:txBody>
      </p:sp>
      <p:pic>
        <p:nvPicPr>
          <p:cNvPr id="4" name="Picture 4" descr="H:\Documents and Settings\Aida\Рабочий стол\толерантность\toler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4983521" cy="496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Что такое толерантность?</a:t>
            </a:r>
          </a:p>
          <a:p>
            <a:r>
              <a:rPr lang="ru-RU" sz="4400" dirty="0" smtClean="0"/>
              <a:t>Как связаны между собой слова толерантность и терпение?</a:t>
            </a:r>
          </a:p>
          <a:p>
            <a:r>
              <a:rPr lang="ru-RU" sz="4400" dirty="0" smtClean="0"/>
              <a:t>Какого человека можно считать толерантным?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593724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Обижать кого-то за то, что он не такой  как ты – нельзя!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928934"/>
            <a:ext cx="4000528" cy="35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4" y="928670"/>
            <a:ext cx="7489872" cy="561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2137538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2"/>
          <p:cNvSpPr>
            <a:spLocks noGrp="1"/>
          </p:cNvSpPr>
          <p:nvPr>
            <p:ph type="ctrTitle"/>
          </p:nvPr>
        </p:nvSpPr>
        <p:spPr bwMode="auto">
          <a:xfrm>
            <a:off x="285750" y="1357313"/>
            <a:ext cx="8328025" cy="3071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/>
            </a:r>
            <a:br>
              <a:rPr lang="ru-RU" i="1" smtClean="0">
                <a:solidFill>
                  <a:srgbClr val="FF0000"/>
                </a:solidFill>
              </a:rPr>
            </a:br>
            <a:endParaRPr lang="ru-RU" i="1" smtClean="0">
              <a:solidFill>
                <a:srgbClr val="FF0000"/>
              </a:solidFill>
            </a:endParaRPr>
          </a:p>
        </p:txBody>
      </p:sp>
      <p:sp>
        <p:nvSpPr>
          <p:cNvPr id="4100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500063" y="571500"/>
            <a:ext cx="8429625" cy="3000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5400" b="1" i="1" dirty="0" smtClean="0">
                <a:solidFill>
                  <a:schemeClr val="bg1"/>
                </a:solidFill>
              </a:rPr>
              <a:t>Мы на Земле едины все по крови…..</a:t>
            </a:r>
          </a:p>
        </p:txBody>
      </p:sp>
      <p:pic>
        <p:nvPicPr>
          <p:cNvPr id="4101" name="Рисунок 5" descr="818d05c8a57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143375"/>
            <a:ext cx="78454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826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Сегодня на занятии я  учился…</a:t>
            </a:r>
          </a:p>
          <a:p>
            <a:r>
              <a:rPr lang="ru-RU" sz="4800" b="1" dirty="0" smtClean="0"/>
              <a:t>Сегодня на занятии я  узнал…</a:t>
            </a:r>
          </a:p>
          <a:p>
            <a:r>
              <a:rPr lang="ru-RU" sz="4800" b="1" dirty="0" smtClean="0"/>
              <a:t>Я понял, что…</a:t>
            </a:r>
          </a:p>
          <a:p>
            <a:r>
              <a:rPr lang="ru-RU" sz="4800" b="1" dirty="0" smtClean="0"/>
              <a:t>Я почувствовал, что…</a:t>
            </a:r>
          </a:p>
          <a:p>
            <a:r>
              <a:rPr lang="ru-RU" sz="4800" b="1" dirty="0" smtClean="0"/>
              <a:t>Больше всего мне понравилось…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sz="9600" dirty="0" smtClean="0"/>
              <a:t>Спасибо </a:t>
            </a:r>
            <a:r>
              <a:rPr lang="ru-RU" sz="9600" smtClean="0"/>
              <a:t>за </a:t>
            </a:r>
            <a:r>
              <a:rPr lang="ru-RU" sz="9600" smtClean="0"/>
              <a:t>        внимание!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/>
              <a:t>Что такое толерантность?</a:t>
            </a:r>
          </a:p>
          <a:p>
            <a:r>
              <a:rPr lang="ru-RU" sz="4800" dirty="0" smtClean="0"/>
              <a:t>Как связаны между собой слова толерантность и терпение?</a:t>
            </a:r>
          </a:p>
          <a:p>
            <a:r>
              <a:rPr lang="ru-RU" sz="4800" dirty="0" smtClean="0"/>
              <a:t>Какого человека можно считать толерантным?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74E17"/>
                </a:solidFill>
                <a:latin typeface="Arial" charset="0"/>
              </a:rPr>
              <a:t>Что же такое толерантность?</a:t>
            </a:r>
            <a:br>
              <a:rPr lang="ru-RU" dirty="0" smtClean="0">
                <a:solidFill>
                  <a:srgbClr val="D74E17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74E17"/>
                </a:solidFill>
                <a:latin typeface="Arial" charset="0"/>
              </a:rPr>
              <a:t>Толерантность </a:t>
            </a:r>
            <a:r>
              <a:rPr lang="ru-RU" dirty="0" smtClean="0">
                <a:latin typeface="Arial" charset="0"/>
              </a:rPr>
              <a:t>– терпимость  к чужому мнению, вероисповеданию, поведению, культуре, политическим взглядам, национальности, то есть это проявление терпимости, понимания и уважения к личности другого человека независимо от  каких – либо отличий</a:t>
            </a:r>
            <a:endParaRPr lang="ru-RU" dirty="0"/>
          </a:p>
        </p:txBody>
      </p:sp>
      <p:pic>
        <p:nvPicPr>
          <p:cNvPr id="4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643446"/>
            <a:ext cx="2863050" cy="194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/>
          <a:lstStyle/>
          <a:p>
            <a:r>
              <a:rPr lang="ru-RU" dirty="0" smtClean="0"/>
              <a:t>Качества толерантного человека</a:t>
            </a:r>
            <a:endParaRPr lang="ru-RU" dirty="0"/>
          </a:p>
        </p:txBody>
      </p:sp>
      <p:graphicFrame>
        <p:nvGraphicFramePr>
          <p:cNvPr id="1026" name="Diagram 7"/>
          <p:cNvGraphicFramePr>
            <a:graphicFrameLocks/>
          </p:cNvGraphicFramePr>
          <p:nvPr/>
        </p:nvGraphicFramePr>
        <p:xfrm>
          <a:off x="500034" y="714356"/>
          <a:ext cx="8143932" cy="5643601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0070C0"/>
                </a:solidFill>
              </a:rPr>
              <a:t>Золотое правило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3"/>
            <a:ext cx="7786742" cy="33575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Поступай с другими так, как бы ты хотел, чтобы поступали с другими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5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5892101" y="4357694"/>
            <a:ext cx="27137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                                 16 ноября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Monotype Corsiva" pitchFamily="66" charset="0"/>
              </a:rPr>
              <a:t>Международный 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latin typeface="Monotype Corsiva" pitchFamily="66" charset="0"/>
              </a:rPr>
              <a:t>День Толерантности</a:t>
            </a:r>
          </a:p>
          <a:p>
            <a:endParaRPr lang="ru-RU" dirty="0"/>
          </a:p>
        </p:txBody>
      </p:sp>
      <p:pic>
        <p:nvPicPr>
          <p:cNvPr id="4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4165838" cy="38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все  разные, но у нас много общего!</a:t>
            </a:r>
            <a:endParaRPr lang="ru-RU" sz="3200" dirty="0"/>
          </a:p>
        </p:txBody>
      </p:sp>
      <p:pic>
        <p:nvPicPr>
          <p:cNvPr id="4" name="Содержимое 6" descr="b_60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54162"/>
            <a:ext cx="5500726" cy="519417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Дружба народов</a:t>
            </a:r>
            <a:endParaRPr lang="ru-RU" dirty="0"/>
          </a:p>
        </p:txBody>
      </p:sp>
      <p:pic>
        <p:nvPicPr>
          <p:cNvPr id="4" name="Picture 3" descr="D:\WINDOWS\Users\Aida\Рабочий стол\МОЯ лаборатория\ШАБЛОНЫ\Children _irstock\Children _irstock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30269"/>
            <a:ext cx="5857916" cy="534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344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Мы все такие разные…..</vt:lpstr>
      <vt:lpstr>Слайд 2</vt:lpstr>
      <vt:lpstr>Слайд 3</vt:lpstr>
      <vt:lpstr>Что же такое толерантность? </vt:lpstr>
      <vt:lpstr>Качества толерантного человека</vt:lpstr>
      <vt:lpstr>             Золотое правило</vt:lpstr>
      <vt:lpstr>                                     16 ноября</vt:lpstr>
      <vt:lpstr>Мы все  разные, но у нас много общего!</vt:lpstr>
      <vt:lpstr>                       Дружба народов</vt:lpstr>
      <vt:lpstr>Каждый должен                    уважать других …  Не оценивайте людей, а цените! </vt:lpstr>
      <vt:lpstr>Слайд 11</vt:lpstr>
      <vt:lpstr>            Праздничные заботы </vt:lpstr>
      <vt:lpstr>Праздничные заботы </vt:lpstr>
      <vt:lpstr>Праздничные заботы </vt:lpstr>
      <vt:lpstr>Праздничные заботы </vt:lpstr>
      <vt:lpstr>Праздничные заботы</vt:lpstr>
      <vt:lpstr>                       Толерантность …..</vt:lpstr>
      <vt:lpstr>Слайд 18</vt:lpstr>
      <vt:lpstr>Слайд 19</vt:lpstr>
      <vt:lpstr>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все такие разные</dc:title>
  <dc:creator>Владимир</dc:creator>
  <cp:lastModifiedBy>user</cp:lastModifiedBy>
  <cp:revision>17</cp:revision>
  <dcterms:created xsi:type="dcterms:W3CDTF">2015-10-03T01:33:08Z</dcterms:created>
  <dcterms:modified xsi:type="dcterms:W3CDTF">2015-10-20T11:10:37Z</dcterms:modified>
</cp:coreProperties>
</file>