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1" r:id="rId4"/>
    <p:sldId id="257" r:id="rId5"/>
    <p:sldId id="272" r:id="rId6"/>
    <p:sldId id="261" r:id="rId7"/>
    <p:sldId id="260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  <a:srgbClr val="000000"/>
    <a:srgbClr val="0066FF"/>
    <a:srgbClr val="CCCC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7" autoAdjust="0"/>
    <p:restoredTop sz="94660"/>
  </p:normalViewPr>
  <p:slideViewPr>
    <p:cSldViewPr>
      <p:cViewPr varScale="1">
        <p:scale>
          <a:sx n="78" d="100"/>
          <a:sy n="78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8A8A-AE45-494E-955C-3A9FBCCDE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ADD7-094F-4524-A785-DC0C94BAF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CC43-D4EE-4385-BBD7-3FAB3797A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FB11-BF16-48DD-8930-B6DE2BC26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E5CA68-189D-4269-ACBF-DB63AB4B8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5D4-4862-4709-AD10-1E2F55769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E4A5-3B5F-46CF-91B8-AF215B4E5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1AC4-3DCF-40E5-928B-F2690CA6CD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BC82-1A6F-4ED7-95DB-8808C3979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BB99-6A3A-43AC-82E1-826BB94671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ED79-472C-42EE-9459-7F7B6BA13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9BA279-DA7F-4A36-8A18-4F1756640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28660" y="0"/>
            <a:ext cx="8715436" cy="2028838"/>
          </a:xfrm>
          <a:ln/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Ecological problems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FF00"/>
                </a:solidFill>
              </a:rPr>
              <a:t>Climate change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32" y="3714752"/>
            <a:ext cx="6560234" cy="1752600"/>
          </a:xfrm>
          <a:ln/>
        </p:spPr>
        <p:txBody>
          <a:bodyPr/>
          <a:lstStyle/>
          <a:p>
            <a:r>
              <a:rPr lang="en-US" dirty="0" smtClean="0"/>
              <a:t>English </a:t>
            </a:r>
            <a:r>
              <a:rPr lang="en-US" dirty="0" smtClean="0"/>
              <a:t>lesson</a:t>
            </a:r>
            <a:endParaRPr lang="ru-RU" smtClean="0"/>
          </a:p>
          <a:p>
            <a:endParaRPr lang="ru-RU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2592288" cy="5544616"/>
          </a:xfrm>
          <a:solidFill>
            <a:schemeClr val="accent3">
              <a:lumMod val="40000"/>
              <a:lumOff val="60000"/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US" sz="2000" b="1" i="1" dirty="0">
                <a:solidFill>
                  <a:srgbClr val="0033CC"/>
                </a:solidFill>
              </a:rPr>
              <a:t>Environment,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pollution,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wildlife,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nature,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ecology,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to protect,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to reuse,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to reduce,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cut down</a:t>
            </a:r>
            <a:r>
              <a:rPr lang="ru-RU" sz="2000" b="1" i="1" dirty="0">
                <a:solidFill>
                  <a:srgbClr val="0033CC"/>
                </a:solidFill>
              </a:rPr>
              <a:t>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litter</a:t>
            </a:r>
            <a:r>
              <a:rPr lang="ru-RU" sz="2000" b="1" i="1" dirty="0">
                <a:solidFill>
                  <a:srgbClr val="0033CC"/>
                </a:solidFill>
              </a:rPr>
              <a:t>,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to recycle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Destroy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Damage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Throw  away  </a:t>
            </a:r>
            <a:endParaRPr lang="ru-RU" sz="2000" b="1" dirty="0">
              <a:solidFill>
                <a:srgbClr val="0033CC"/>
              </a:solidFill>
            </a:endParaRPr>
          </a:p>
          <a:p>
            <a:r>
              <a:rPr lang="en-US" sz="2000" b="1" i="1" dirty="0">
                <a:solidFill>
                  <a:srgbClr val="0033CC"/>
                </a:solidFill>
              </a:rPr>
              <a:t>Take care of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33CC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500562" y="1000108"/>
            <a:ext cx="4500594" cy="5643602"/>
          </a:xfrm>
          <a:prstGeom prst="rect">
            <a:avLst/>
          </a:prstGeom>
          <a:solidFill>
            <a:srgbClr val="FFFFFF">
              <a:alpha val="81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9pPr>
          </a:lstStyle>
          <a:p>
            <a:r>
              <a:rPr lang="ru-RU" sz="2000" b="1" i="1" dirty="0">
                <a:solidFill>
                  <a:srgbClr val="0033CC"/>
                </a:solidFill>
              </a:rPr>
              <a:t>Окружающая среда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Загрязнение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Живая природа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Природа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экология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защищать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повторно использовать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уменьшать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вырубать (деревья)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мусор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повторно перерабатывать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разрушать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вредить, повреждать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выкидывать</a:t>
            </a:r>
          </a:p>
          <a:p>
            <a:r>
              <a:rPr lang="ru-RU" sz="2000" b="1" i="1" dirty="0">
                <a:solidFill>
                  <a:srgbClr val="0033CC"/>
                </a:solidFill>
              </a:rPr>
              <a:t>заботиться </a:t>
            </a:r>
            <a:r>
              <a:rPr lang="ru-RU" sz="2000" b="1" i="1" dirty="0" smtClean="0">
                <a:solidFill>
                  <a:srgbClr val="0033CC"/>
                </a:solidFill>
              </a:rPr>
              <a:t>(</a:t>
            </a:r>
            <a:r>
              <a:rPr lang="en-US" sz="2000" b="1" i="1" dirty="0" smtClean="0">
                <a:solidFill>
                  <a:srgbClr val="0033CC"/>
                </a:solidFill>
              </a:rPr>
              <a:t> </a:t>
            </a:r>
            <a:r>
              <a:rPr lang="ru-RU" sz="2000" b="1" i="1" dirty="0" smtClean="0">
                <a:solidFill>
                  <a:srgbClr val="0033CC"/>
                </a:solidFill>
              </a:rPr>
              <a:t>о ком-либо/чем-либо</a:t>
            </a:r>
            <a:r>
              <a:rPr lang="ru-RU" sz="2000" b="1" i="1" dirty="0">
                <a:solidFill>
                  <a:srgbClr val="0033CC"/>
                </a:solidFill>
              </a:rPr>
              <a:t>)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4824536" cy="2592288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en-US" dirty="0" smtClean="0">
                <a:solidFill>
                  <a:srgbClr val="0033CC"/>
                </a:solidFill>
              </a:rPr>
              <a:t>Destroy  wildlife</a:t>
            </a:r>
            <a:endParaRPr lang="ru-RU" dirty="0" smtClean="0">
              <a:solidFill>
                <a:srgbClr val="0033CC"/>
              </a:solidFill>
            </a:endParaRPr>
          </a:p>
          <a:p>
            <a:pPr lvl="0"/>
            <a:r>
              <a:rPr lang="en-US" dirty="0" smtClean="0">
                <a:solidFill>
                  <a:srgbClr val="0033CC"/>
                </a:solidFill>
              </a:rPr>
              <a:t>Throw  away  litter</a:t>
            </a:r>
            <a:endParaRPr lang="ru-RU" dirty="0" smtClean="0">
              <a:solidFill>
                <a:srgbClr val="0033CC"/>
              </a:solidFill>
            </a:endParaRPr>
          </a:p>
          <a:p>
            <a:pPr lvl="0"/>
            <a:r>
              <a:rPr lang="en-US" dirty="0" smtClean="0">
                <a:solidFill>
                  <a:srgbClr val="0033CC"/>
                </a:solidFill>
              </a:rPr>
              <a:t>Reduce  pollution</a:t>
            </a:r>
            <a:endParaRPr lang="ru-RU" dirty="0" smtClean="0">
              <a:solidFill>
                <a:srgbClr val="0033CC"/>
              </a:solidFill>
            </a:endParaRPr>
          </a:p>
          <a:p>
            <a:pPr lvl="0"/>
            <a:r>
              <a:rPr lang="en-US" dirty="0" smtClean="0">
                <a:solidFill>
                  <a:srgbClr val="0033CC"/>
                </a:solidFill>
              </a:rPr>
              <a:t>Spoil  the  environment</a:t>
            </a:r>
            <a:endParaRPr lang="ru-RU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4048" y="3429000"/>
            <a:ext cx="3898776" cy="3214710"/>
          </a:xfrm>
          <a:prstGeom prst="rect">
            <a:avLst/>
          </a:prstGeom>
          <a:solidFill>
            <a:srgbClr val="FFFFFF">
              <a:alpha val="91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9pPr>
          </a:lstStyle>
          <a:p>
            <a:endParaRPr lang="ru-RU" sz="2800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Protect </a:t>
            </a: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nature	</a:t>
            </a:r>
          </a:p>
          <a:p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Damage </a:t>
            </a: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nature</a:t>
            </a:r>
          </a:p>
          <a:p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Disturb </a:t>
            </a: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wild </a:t>
            </a:r>
            <a:r>
              <a:rPr lang="ru-RU" sz="28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</a:rPr>
              <a:t>animals</a:t>
            </a:r>
            <a:r>
              <a:rPr lang="en-US" sz="3600" dirty="0" smtClean="0">
                <a:solidFill>
                  <a:schemeClr val="accent1">
                    <a:lumMod val="25000"/>
                  </a:schemeClr>
                </a:solidFill>
              </a:rPr>
              <a:t>	</a:t>
            </a:r>
            <a:endParaRPr lang="ru-RU" sz="3600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321858"/>
      </p:ext>
    </p:extLst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3686187"/>
          </a:xfrm>
          <a:solidFill>
            <a:srgbClr val="FFFFFF">
              <a:alpha val="81000"/>
            </a:srgb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 smtClean="0">
                <a:solidFill>
                  <a:srgbClr val="FF0000"/>
                </a:solidFill>
              </a:rPr>
              <a:t>“If </a:t>
            </a:r>
            <a:r>
              <a:rPr lang="en-US" sz="5400" b="1" i="1" dirty="0">
                <a:solidFill>
                  <a:srgbClr val="FF0000"/>
                </a:solidFill>
              </a:rPr>
              <a:t>you don’t think about </a:t>
            </a:r>
            <a:endParaRPr lang="en-US" sz="5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400" b="1" i="1" dirty="0" smtClean="0">
                <a:solidFill>
                  <a:srgbClr val="FF0000"/>
                </a:solidFill>
              </a:rPr>
              <a:t>the future</a:t>
            </a:r>
          </a:p>
          <a:p>
            <a:pPr algn="ctr">
              <a:buNone/>
            </a:pP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>
                <a:solidFill>
                  <a:srgbClr val="FF0000"/>
                </a:solidFill>
              </a:rPr>
              <a:t>you will not have it</a:t>
            </a:r>
            <a:r>
              <a:rPr lang="en-US" sz="5400" b="1" i="1" dirty="0" smtClean="0">
                <a:solidFill>
                  <a:srgbClr val="FF0000"/>
                </a:solidFill>
              </a:rPr>
              <a:t>.”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John </a:t>
            </a:r>
            <a:r>
              <a:rPr lang="en-US" dirty="0">
                <a:solidFill>
                  <a:srgbClr val="FF0000"/>
                </a:solidFill>
              </a:rPr>
              <a:t>Galsworthy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Modal verbs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571184" cy="4857403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sz="2800" dirty="0" smtClean="0">
                <a:solidFill>
                  <a:srgbClr val="009900"/>
                </a:solidFill>
              </a:rPr>
              <a:t>Must </a:t>
            </a:r>
            <a:r>
              <a:rPr lang="ru-RU" sz="2800" dirty="0" smtClean="0">
                <a:solidFill>
                  <a:srgbClr val="FF0000"/>
                </a:solidFill>
              </a:rPr>
              <a:t>должен (обязан</a:t>
            </a:r>
            <a:r>
              <a:rPr lang="ru-RU" sz="2800" dirty="0" smtClean="0">
                <a:solidFill>
                  <a:srgbClr val="009900"/>
                </a:solidFill>
              </a:rPr>
              <a:t>)</a:t>
            </a:r>
            <a:r>
              <a:rPr lang="en-US" sz="2800" dirty="0" smtClean="0">
                <a:solidFill>
                  <a:srgbClr val="009900"/>
                </a:solidFill>
              </a:rPr>
              <a:t> </a:t>
            </a:r>
            <a:endParaRPr lang="ru-RU" sz="2800" dirty="0" smtClean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9900"/>
                </a:solidFill>
              </a:rPr>
              <a:t>	</a:t>
            </a:r>
            <a:r>
              <a:rPr lang="en-US" sz="2800" dirty="0" smtClean="0">
                <a:solidFill>
                  <a:srgbClr val="009900"/>
                </a:solidFill>
              </a:rPr>
              <a:t>We must…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 Should </a:t>
            </a:r>
            <a:r>
              <a:rPr lang="ru-RU" sz="2800" dirty="0" smtClean="0">
                <a:solidFill>
                  <a:srgbClr val="FF0000"/>
                </a:solidFill>
              </a:rPr>
              <a:t>должен (советую)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009900"/>
                </a:solidFill>
              </a:rPr>
              <a:t>You should..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 Can </a:t>
            </a:r>
            <a:r>
              <a:rPr lang="ru-RU" sz="2800" dirty="0" smtClean="0">
                <a:solidFill>
                  <a:srgbClr val="FF0000"/>
                </a:solidFill>
              </a:rPr>
              <a:t>можем (умеем, способны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9900"/>
                </a:solidFill>
              </a:rPr>
              <a:t>I can…</a:t>
            </a:r>
            <a:endParaRPr lang="ru-RU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042504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eco\pictures\ecologybubble3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071966" cy="51103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412776"/>
            <a:ext cx="5544616" cy="4968552"/>
          </a:xfrm>
          <a:solidFill>
            <a:schemeClr val="tx1">
              <a:alpha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000" dirty="0">
                <a:solidFill>
                  <a:srgbClr val="FFFF00"/>
                </a:solidFill>
              </a:rPr>
              <a:t>- </a:t>
            </a:r>
            <a:r>
              <a:rPr lang="en-US" sz="3000" dirty="0">
                <a:solidFill>
                  <a:srgbClr val="0033CC"/>
                </a:solidFill>
              </a:rPr>
              <a:t>Hello!</a:t>
            </a:r>
            <a:br>
              <a:rPr lang="en-US" sz="3000" dirty="0">
                <a:solidFill>
                  <a:srgbClr val="0033CC"/>
                </a:solidFill>
              </a:rPr>
            </a:br>
            <a:r>
              <a:rPr lang="en-US" sz="3000" dirty="0">
                <a:solidFill>
                  <a:srgbClr val="0033CC"/>
                </a:solidFill>
              </a:rPr>
              <a:t>- Hello!</a:t>
            </a:r>
            <a:br>
              <a:rPr lang="en-US" sz="3000" dirty="0">
                <a:solidFill>
                  <a:srgbClr val="0033CC"/>
                </a:solidFill>
              </a:rPr>
            </a:br>
            <a:r>
              <a:rPr lang="en-US" sz="3000" dirty="0">
                <a:solidFill>
                  <a:srgbClr val="0033CC"/>
                </a:solidFill>
              </a:rPr>
              <a:t>- Now tell me please what we can reduce?</a:t>
            </a:r>
            <a:br>
              <a:rPr lang="en-US" sz="3000" dirty="0">
                <a:solidFill>
                  <a:srgbClr val="0033CC"/>
                </a:solidFill>
              </a:rPr>
            </a:br>
            <a:r>
              <a:rPr lang="en-US" sz="3000" dirty="0">
                <a:solidFill>
                  <a:srgbClr val="0033CC"/>
                </a:solidFill>
              </a:rPr>
              <a:t>- We can </a:t>
            </a:r>
            <a:r>
              <a:rPr lang="en-US" sz="3000" dirty="0" smtClean="0">
                <a:solidFill>
                  <a:srgbClr val="0033CC"/>
                </a:solidFill>
              </a:rPr>
              <a:t>reduce</a:t>
            </a:r>
            <a:r>
              <a:rPr lang="ru-RU" sz="3000" dirty="0" smtClean="0">
                <a:solidFill>
                  <a:srgbClr val="0033CC"/>
                </a:solidFill>
              </a:rPr>
              <a:t> (</a:t>
            </a:r>
            <a:r>
              <a:rPr lang="en-US" sz="3000" dirty="0" smtClean="0">
                <a:solidFill>
                  <a:srgbClr val="0033CC"/>
                </a:solidFill>
              </a:rPr>
              <a:t>reuse, recycle</a:t>
            </a:r>
            <a:r>
              <a:rPr lang="ru-RU" sz="3000" dirty="0" smtClean="0">
                <a:solidFill>
                  <a:srgbClr val="0033CC"/>
                </a:solidFill>
              </a:rPr>
              <a:t>)</a:t>
            </a:r>
            <a:r>
              <a:rPr lang="en-US" sz="3000" dirty="0" smtClean="0">
                <a:solidFill>
                  <a:srgbClr val="0033CC"/>
                </a:solidFill>
              </a:rPr>
              <a:t>…</a:t>
            </a:r>
            <a:r>
              <a:rPr lang="en-US" sz="3000" dirty="0">
                <a:solidFill>
                  <a:srgbClr val="0033CC"/>
                </a:solidFill>
              </a:rPr>
              <a:t/>
            </a:r>
            <a:br>
              <a:rPr lang="en-US" sz="3000" dirty="0">
                <a:solidFill>
                  <a:srgbClr val="0033CC"/>
                </a:solidFill>
              </a:rPr>
            </a:br>
            <a:r>
              <a:rPr lang="en-US" sz="3000" dirty="0">
                <a:solidFill>
                  <a:srgbClr val="0033CC"/>
                </a:solidFill>
              </a:rPr>
              <a:t>- What must we reduce at home?</a:t>
            </a:r>
            <a:br>
              <a:rPr lang="en-US" sz="3000" dirty="0">
                <a:solidFill>
                  <a:srgbClr val="0033CC"/>
                </a:solidFill>
              </a:rPr>
            </a:br>
            <a:r>
              <a:rPr lang="en-US" sz="3000" dirty="0">
                <a:solidFill>
                  <a:srgbClr val="0033CC"/>
                </a:solidFill>
              </a:rPr>
              <a:t>- What must we reduce… </a:t>
            </a:r>
            <a:r>
              <a:rPr lang="ru-RU" sz="3000" dirty="0" smtClean="0">
                <a:solidFill>
                  <a:srgbClr val="0033CC"/>
                </a:solidFill>
              </a:rPr>
              <a:t/>
            </a:r>
            <a:br>
              <a:rPr lang="ru-RU" sz="3000" dirty="0" smtClean="0">
                <a:solidFill>
                  <a:srgbClr val="0033CC"/>
                </a:solidFill>
              </a:rPr>
            </a:br>
            <a:r>
              <a:rPr lang="ru-RU" sz="3000" dirty="0" smtClean="0">
                <a:solidFill>
                  <a:srgbClr val="0033CC"/>
                </a:solidFill>
              </a:rPr>
              <a:t>- </a:t>
            </a:r>
            <a:r>
              <a:rPr lang="en-US" sz="3000" dirty="0" smtClean="0">
                <a:solidFill>
                  <a:srgbClr val="0033CC"/>
                </a:solidFill>
              </a:rPr>
              <a:t>And </a:t>
            </a:r>
            <a:r>
              <a:rPr lang="en-US" sz="3000" dirty="0">
                <a:solidFill>
                  <a:srgbClr val="0033CC"/>
                </a:solidFill>
              </a:rPr>
              <a:t>what about you?</a:t>
            </a:r>
            <a:br>
              <a:rPr lang="en-US" sz="3000" dirty="0">
                <a:solidFill>
                  <a:srgbClr val="0033CC"/>
                </a:solidFill>
              </a:rPr>
            </a:br>
            <a:endParaRPr lang="ru-RU" sz="3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Discussing of ecological problems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5429264"/>
          </a:xfrm>
          <a:solidFill>
            <a:srgbClr val="FFFFFF">
              <a:alpha val="83000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.</a:t>
            </a:r>
            <a:endParaRPr lang="ru-RU" sz="2000" dirty="0"/>
          </a:p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0033CC"/>
                </a:solidFill>
              </a:rPr>
              <a:t>If </a:t>
            </a:r>
            <a:r>
              <a:rPr lang="en-US" sz="2000" b="1" u="sng" dirty="0">
                <a:solidFill>
                  <a:srgbClr val="0033CC"/>
                </a:solidFill>
              </a:rPr>
              <a:t>we want to keep the earth clean, we must/mustn’t:</a:t>
            </a:r>
            <a:endParaRPr lang="ru-RU" sz="2000" b="1" u="sng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33CC"/>
                </a:solidFill>
              </a:rPr>
              <a:t>- </a:t>
            </a:r>
            <a:r>
              <a:rPr lang="en-US" sz="2000" b="1" dirty="0">
                <a:solidFill>
                  <a:srgbClr val="0033CC"/>
                </a:solidFill>
              </a:rPr>
              <a:t>plant more trees, 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33CC"/>
                </a:solidFill>
              </a:rPr>
              <a:t>- </a:t>
            </a:r>
            <a:r>
              <a:rPr lang="en-US" sz="2000" b="1" dirty="0">
                <a:solidFill>
                  <a:srgbClr val="0033CC"/>
                </a:solidFill>
              </a:rPr>
              <a:t>build factories on river banks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feed animals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cut down trees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help animals to survive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pour toxic waste into rivers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burn (</a:t>
            </a:r>
            <a:r>
              <a:rPr lang="ru-RU" sz="2000" b="1" dirty="0">
                <a:solidFill>
                  <a:srgbClr val="0033CC"/>
                </a:solidFill>
              </a:rPr>
              <a:t>сжигать</a:t>
            </a:r>
            <a:r>
              <a:rPr lang="en-US" sz="2000" b="1" dirty="0">
                <a:solidFill>
                  <a:srgbClr val="0033CC"/>
                </a:solidFill>
              </a:rPr>
              <a:t>) toxic waste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clean rivers and lakes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use rivers for washing cars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water the plants</a:t>
            </a:r>
            <a:endParaRPr lang="ru-RU" sz="2000" b="1" dirty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33CC"/>
                </a:solidFill>
              </a:rPr>
              <a:t>- etc. (your examples)</a:t>
            </a:r>
            <a:endParaRPr lang="ru-RU" sz="2000" b="1" dirty="0">
              <a:solidFill>
                <a:srgbClr val="0033CC"/>
              </a:solidFill>
            </a:endParaRPr>
          </a:p>
          <a:p>
            <a:pPr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Code of Ecological Rules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6929486" cy="3071834"/>
          </a:xfrm>
          <a:solidFill>
            <a:schemeClr val="accent3">
              <a:lumMod val="40000"/>
              <a:lumOff val="60000"/>
              <a:alpha val="61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-Don’t break trees</a:t>
            </a:r>
            <a:r>
              <a:rPr lang="en-US" sz="4800" b="1" dirty="0" smtClean="0">
                <a:solidFill>
                  <a:srgbClr val="FF0000"/>
                </a:solidFill>
              </a:rPr>
              <a:t>.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-Don’t leave litter</a:t>
            </a:r>
            <a:r>
              <a:rPr lang="en-US" sz="4800" b="1" dirty="0" smtClean="0">
                <a:solidFill>
                  <a:srgbClr val="FF0000"/>
                </a:solidFill>
              </a:rPr>
              <a:t>.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-Keep the country </a:t>
            </a:r>
            <a:r>
              <a:rPr lang="en-US" sz="4800" b="1" dirty="0" smtClean="0">
                <a:solidFill>
                  <a:srgbClr val="FF0000"/>
                </a:solidFill>
              </a:rPr>
              <a:t>tidy…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33CC"/>
                </a:solidFill>
              </a:rPr>
              <a:t>Continue these rules</a:t>
            </a:r>
            <a:endParaRPr lang="ru-RU" b="1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957</TotalTime>
  <Words>171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Ecological problems Climate change</vt:lpstr>
      <vt:lpstr>Vocabulary </vt:lpstr>
      <vt:lpstr>Слайд 3</vt:lpstr>
      <vt:lpstr>Слайд 4</vt:lpstr>
      <vt:lpstr>Modal verbs</vt:lpstr>
      <vt:lpstr> - Hello! - Hello! - Now tell me please what we can reduce? - We can reduce (reuse, recycle)… - What must we reduce at home? - What must we reduce…  - And what about you? </vt:lpstr>
      <vt:lpstr>Discussing of ecological problems</vt:lpstr>
      <vt:lpstr>Code of Ecological Rules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Trof</dc:creator>
  <cp:lastModifiedBy>Татьяна</cp:lastModifiedBy>
  <cp:revision>363</cp:revision>
  <dcterms:created xsi:type="dcterms:W3CDTF">2010-02-09T17:19:54Z</dcterms:created>
  <dcterms:modified xsi:type="dcterms:W3CDTF">2016-02-08T02:37:17Z</dcterms:modified>
</cp:coreProperties>
</file>