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9" r:id="rId4"/>
    <p:sldId id="260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83752704_Vesna_priroda_krasivaya_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12968" cy="63367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Выглянул подснежник </a:t>
            </a:r>
            <a:br>
              <a:rPr lang="ru-RU" sz="3200" dirty="0" smtClean="0"/>
            </a:br>
            <a:r>
              <a:rPr lang="ru-RU" sz="3200" dirty="0" smtClean="0"/>
              <a:t>В полутьме лесной - </a:t>
            </a:r>
            <a:br>
              <a:rPr lang="ru-RU" sz="3200" dirty="0" smtClean="0"/>
            </a:br>
            <a:r>
              <a:rPr lang="ru-RU" sz="3200" dirty="0" smtClean="0"/>
              <a:t>Маленький разведчик, </a:t>
            </a:r>
            <a:br>
              <a:rPr lang="ru-RU" sz="3200" dirty="0" smtClean="0"/>
            </a:br>
            <a:r>
              <a:rPr lang="ru-RU" sz="3200" dirty="0" smtClean="0"/>
              <a:t>Посланный весной; </a:t>
            </a:r>
            <a:br>
              <a:rPr lang="ru-RU" sz="3200" dirty="0" smtClean="0"/>
            </a:br>
            <a:r>
              <a:rPr lang="ru-RU" sz="3200" dirty="0" smtClean="0"/>
              <a:t>Пусть еще над лесом </a:t>
            </a:r>
            <a:br>
              <a:rPr lang="ru-RU" sz="3200" dirty="0" smtClean="0"/>
            </a:br>
            <a:r>
              <a:rPr lang="ru-RU" sz="3200" dirty="0" smtClean="0"/>
              <a:t>Властвуют снега, </a:t>
            </a:r>
            <a:br>
              <a:rPr lang="ru-RU" sz="3200" dirty="0" smtClean="0"/>
            </a:br>
            <a:r>
              <a:rPr lang="ru-RU" sz="3200" dirty="0" smtClean="0"/>
              <a:t>Пусть лежат под снегом </a:t>
            </a:r>
            <a:br>
              <a:rPr lang="ru-RU" sz="3200" dirty="0" smtClean="0"/>
            </a:br>
            <a:r>
              <a:rPr lang="ru-RU" sz="3200" dirty="0" smtClean="0"/>
              <a:t>Сонные луга; </a:t>
            </a:r>
            <a:br>
              <a:rPr lang="ru-RU" sz="3200" dirty="0" smtClean="0"/>
            </a:br>
            <a:r>
              <a:rPr lang="ru-RU" sz="3200" dirty="0" smtClean="0"/>
              <a:t>Пусть на спящей речке </a:t>
            </a:r>
            <a:br>
              <a:rPr lang="ru-RU" sz="3200" dirty="0" smtClean="0"/>
            </a:br>
            <a:r>
              <a:rPr lang="ru-RU" sz="3200" dirty="0" smtClean="0"/>
              <a:t>Неподвижен лед, - </a:t>
            </a:r>
            <a:br>
              <a:rPr lang="ru-RU" sz="3200" dirty="0" smtClean="0"/>
            </a:br>
            <a:r>
              <a:rPr lang="ru-RU" sz="3200" dirty="0" smtClean="0"/>
              <a:t>Раз пришел разведчик, </a:t>
            </a:r>
            <a:br>
              <a:rPr lang="ru-RU" sz="3200" dirty="0" smtClean="0"/>
            </a:br>
            <a:r>
              <a:rPr lang="ru-RU" sz="3200" dirty="0" smtClean="0"/>
              <a:t>И весна придет!</a:t>
            </a:r>
          </a:p>
          <a:p>
            <a:r>
              <a:rPr lang="ru-RU" dirty="0" smtClean="0"/>
              <a:t>(Е.Серова)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выглянул  </a:t>
            </a:r>
            <a:r>
              <a:rPr lang="ru-RU" sz="4400" dirty="0" smtClean="0"/>
              <a:t>- </a:t>
            </a:r>
            <a:r>
              <a:rPr lang="ru-RU" sz="4400" dirty="0" err="1" smtClean="0"/>
              <a:t>прош</a:t>
            </a:r>
            <a:r>
              <a:rPr lang="ru-RU" sz="4400" dirty="0" smtClean="0"/>
              <a:t>. </a:t>
            </a:r>
            <a:r>
              <a:rPr lang="ru-RU" sz="4400" dirty="0" err="1" smtClean="0"/>
              <a:t>вр</a:t>
            </a:r>
            <a:r>
              <a:rPr lang="ru-RU" sz="4400" dirty="0" smtClean="0"/>
              <a:t>.</a:t>
            </a:r>
            <a:br>
              <a:rPr lang="ru-RU" sz="4400" dirty="0" smtClean="0"/>
            </a:br>
            <a:r>
              <a:rPr lang="ru-RU" sz="4400" dirty="0" smtClean="0"/>
              <a:t>властвуют  </a:t>
            </a:r>
            <a:r>
              <a:rPr lang="ru-RU" sz="4400" dirty="0" smtClean="0"/>
              <a:t>- наст. </a:t>
            </a:r>
            <a:r>
              <a:rPr lang="ru-RU" sz="4400" dirty="0" err="1" smtClean="0"/>
              <a:t>вр</a:t>
            </a:r>
            <a:r>
              <a:rPr lang="ru-RU" sz="4400" dirty="0" smtClean="0"/>
              <a:t>.</a:t>
            </a:r>
          </a:p>
          <a:p>
            <a:pPr>
              <a:buNone/>
            </a:pPr>
            <a:r>
              <a:rPr lang="ru-RU" sz="4400" dirty="0" smtClean="0"/>
              <a:t>  лежат  </a:t>
            </a:r>
            <a:r>
              <a:rPr lang="ru-RU" sz="4400" dirty="0" smtClean="0"/>
              <a:t>- наст. </a:t>
            </a:r>
            <a:r>
              <a:rPr lang="ru-RU" sz="4400" dirty="0" err="1" smtClean="0"/>
              <a:t>вр</a:t>
            </a:r>
            <a:r>
              <a:rPr lang="ru-RU" sz="4400" dirty="0" smtClean="0"/>
              <a:t>. </a:t>
            </a:r>
            <a:br>
              <a:rPr lang="ru-RU" sz="4400" dirty="0" smtClean="0"/>
            </a:br>
            <a:r>
              <a:rPr lang="ru-RU" sz="4400" dirty="0" smtClean="0"/>
              <a:t>пришел  - </a:t>
            </a:r>
            <a:r>
              <a:rPr lang="ru-RU" sz="4400" dirty="0" err="1" smtClean="0"/>
              <a:t>прош</a:t>
            </a:r>
            <a:r>
              <a:rPr lang="ru-RU" sz="4400" dirty="0" smtClean="0"/>
              <a:t>. </a:t>
            </a:r>
            <a:r>
              <a:rPr lang="ru-RU" sz="4400" dirty="0" err="1" smtClean="0"/>
              <a:t>вр</a:t>
            </a:r>
            <a:r>
              <a:rPr lang="ru-RU" sz="4400" dirty="0" smtClean="0"/>
              <a:t>.</a:t>
            </a:r>
            <a:br>
              <a:rPr lang="ru-RU" sz="4400" dirty="0" smtClean="0"/>
            </a:br>
            <a:r>
              <a:rPr lang="ru-RU" sz="4400" dirty="0" smtClean="0"/>
              <a:t>придет - буд. </a:t>
            </a:r>
            <a:r>
              <a:rPr lang="ru-RU" sz="4400" dirty="0" err="1" smtClean="0"/>
              <a:t>вр</a:t>
            </a:r>
            <a:r>
              <a:rPr lang="ru-RU" sz="4400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i="1" dirty="0" smtClean="0"/>
              <a:t>Проталины, зазвенел, распустился.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По, улицам, мокрым, журчали, ручьи, торопливые.</a:t>
            </a:r>
          </a:p>
          <a:p>
            <a:r>
              <a:rPr lang="ru-RU" dirty="0" smtClean="0"/>
              <a:t>Ветви, от, деревьев, свежего ветра, покачивались, и чуть, шептали, свою, слышно,  песню, весеннюю.</a:t>
            </a:r>
          </a:p>
          <a:p>
            <a:r>
              <a:rPr lang="ru-RU" dirty="0" smtClean="0"/>
              <a:t> В, легко, лесу, дышится, весеннем, и свободно.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3752674_Vesna_priroda_krasivaya_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568952" cy="63367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Правило, упр. 661 стр.260 </a:t>
            </a:r>
            <a:r>
              <a:rPr lang="ru-RU" sz="3200" dirty="0" smtClean="0"/>
              <a:t>или</a:t>
            </a:r>
          </a:p>
          <a:p>
            <a:r>
              <a:rPr lang="ru-RU" sz="3200" dirty="0" smtClean="0"/>
              <a:t>сочинение-миниатюра </a:t>
            </a:r>
            <a:r>
              <a:rPr lang="ru-RU" sz="3200" dirty="0" smtClean="0"/>
              <a:t>о </a:t>
            </a:r>
            <a:r>
              <a:rPr lang="ru-RU" sz="3200" dirty="0" smtClean="0"/>
              <a:t>весне</a:t>
            </a:r>
          </a:p>
          <a:p>
            <a:pPr>
              <a:buNone/>
            </a:pPr>
            <a:r>
              <a:rPr lang="ru-RU" sz="3200" dirty="0" smtClean="0"/>
              <a:t> (глаголы </a:t>
            </a:r>
            <a:r>
              <a:rPr lang="ru-RU" sz="3200" dirty="0" smtClean="0"/>
              <a:t>подчеркнуть, время глаголов указать</a:t>
            </a:r>
            <a:r>
              <a:rPr lang="ru-RU" sz="3200" dirty="0" smtClean="0"/>
              <a:t>).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98571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Мне удалось …</a:t>
            </a:r>
            <a:endParaRPr lang="ru-RU" sz="4000" dirty="0" smtClean="0"/>
          </a:p>
          <a:p>
            <a:r>
              <a:rPr lang="ru-RU" sz="4000" i="1" dirty="0" smtClean="0"/>
              <a:t>Меня удивило …</a:t>
            </a:r>
            <a:endParaRPr lang="ru-RU" sz="4000" dirty="0" smtClean="0"/>
          </a:p>
          <a:p>
            <a:r>
              <a:rPr lang="ru-RU" sz="4000" i="1" dirty="0" smtClean="0"/>
              <a:t>Мне понравилось …</a:t>
            </a:r>
            <a:endParaRPr lang="ru-RU" sz="4000" dirty="0" smtClean="0"/>
          </a:p>
          <a:p>
            <a:r>
              <a:rPr lang="ru-RU" sz="4000" i="1" dirty="0" smtClean="0"/>
              <a:t>Я могу похвалить себя за …</a:t>
            </a:r>
            <a:endParaRPr lang="ru-RU" sz="4000" dirty="0" smtClean="0"/>
          </a:p>
          <a:p>
            <a:r>
              <a:rPr lang="ru-RU" sz="4000" i="1" dirty="0" smtClean="0"/>
              <a:t>Мне было трудно …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Дополните предложения: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Заморозило</a:t>
            </a:r>
          </a:p>
          <a:p>
            <a:r>
              <a:rPr lang="ru-RU" sz="5400" dirty="0" smtClean="0"/>
              <a:t>Тает</a:t>
            </a:r>
          </a:p>
          <a:p>
            <a:r>
              <a:rPr lang="ru-RU" sz="5400" dirty="0" smtClean="0"/>
              <a:t>Будет теплеть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«Время глагола»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913737"/>
          </a:xfrm>
        </p:spPr>
        <p:txBody>
          <a:bodyPr>
            <a:normAutofit/>
          </a:bodyPr>
          <a:lstStyle/>
          <a:p>
            <a:r>
              <a:rPr lang="ru-RU" dirty="0" smtClean="0"/>
              <a:t>Урок в 5 </a:t>
            </a:r>
            <a:r>
              <a:rPr lang="ru-RU" dirty="0" smtClean="0"/>
              <a:t>классе</a:t>
            </a:r>
          </a:p>
          <a:p>
            <a:r>
              <a:rPr lang="ru-RU" sz="1600" dirty="0" smtClean="0"/>
              <a:t>Презентацию выполнила </a:t>
            </a:r>
          </a:p>
          <a:p>
            <a:r>
              <a:rPr lang="ru-RU" sz="1600" dirty="0" smtClean="0"/>
              <a:t>учитель русского языка </a:t>
            </a:r>
          </a:p>
          <a:p>
            <a:r>
              <a:rPr lang="ru-RU" sz="1600" dirty="0" err="1" smtClean="0"/>
              <a:t>Рузняева</a:t>
            </a:r>
            <a:r>
              <a:rPr lang="ru-RU" sz="1600" dirty="0" smtClean="0"/>
              <a:t> Г.П.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 algn="ctr"/>
            <a:r>
              <a:rPr lang="ru-RU" sz="1200" dirty="0" smtClean="0"/>
              <a:t>МБОУ «СШ № 5 п. Ключи-1»</a:t>
            </a:r>
          </a:p>
          <a:p>
            <a:pPr algn="ctr"/>
            <a:r>
              <a:rPr lang="ru-RU" sz="1200" dirty="0" smtClean="0"/>
              <a:t>2016 г.</a:t>
            </a:r>
            <a:endParaRPr lang="ru-RU" sz="12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</a:t>
            </a:r>
            <a:r>
              <a:rPr lang="ru-RU" dirty="0" smtClean="0"/>
              <a:t>знать о морфологическом признаке глагола - времени; </a:t>
            </a:r>
            <a:endParaRPr lang="ru-RU" dirty="0" smtClean="0"/>
          </a:p>
          <a:p>
            <a:r>
              <a:rPr lang="ru-RU" dirty="0" smtClean="0"/>
              <a:t>учиться </a:t>
            </a:r>
            <a:r>
              <a:rPr lang="ru-RU" dirty="0" smtClean="0"/>
              <a:t>определять время глагола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читься использовать в устной и письменной речи глаголы в форме настоящего, прошедшего и будущего времени.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r>
              <a:rPr lang="ru-RU" sz="4400" dirty="0" smtClean="0"/>
              <a:t>Уж тает снег, бегут ручьи, </a:t>
            </a:r>
            <a:br>
              <a:rPr lang="ru-RU" sz="4400" dirty="0" smtClean="0"/>
            </a:br>
            <a:r>
              <a:rPr lang="ru-RU" sz="4400" dirty="0" smtClean="0"/>
              <a:t>В окно повеяло весною... </a:t>
            </a:r>
            <a:br>
              <a:rPr lang="ru-RU" sz="4400" dirty="0" smtClean="0"/>
            </a:br>
            <a:r>
              <a:rPr lang="ru-RU" sz="4400" dirty="0" smtClean="0"/>
              <a:t>Засвищут скоро соловьи, </a:t>
            </a:r>
            <a:br>
              <a:rPr lang="ru-RU" sz="4400" dirty="0" smtClean="0"/>
            </a:br>
            <a:r>
              <a:rPr lang="ru-RU" sz="4400" dirty="0" smtClean="0"/>
              <a:t>И лес оденется листвою! </a:t>
            </a:r>
          </a:p>
          <a:p>
            <a:r>
              <a:rPr lang="ru-RU" sz="4800" dirty="0" smtClean="0"/>
              <a:t>(Алексей Николаевич Плещеев)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есна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4536504" cy="352839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Слайд 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весна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564904"/>
            <a:ext cx="4536504" cy="3744416"/>
          </a:xfrm>
          <a:prstGeom prst="rect">
            <a:avLst/>
          </a:prstGeom>
        </p:spPr>
      </p:pic>
      <p:pic>
        <p:nvPicPr>
          <p:cNvPr id="7" name="Рисунок 6" descr="весна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260648"/>
            <a:ext cx="4536504" cy="3240360"/>
          </a:xfrm>
          <a:prstGeom prst="rect">
            <a:avLst/>
          </a:prstGeom>
        </p:spPr>
      </p:pic>
      <p:pic>
        <p:nvPicPr>
          <p:cNvPr id="8" name="Рисунок 7" descr="весн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2924944"/>
            <a:ext cx="4320480" cy="3240360"/>
          </a:xfrm>
          <a:prstGeom prst="rect">
            <a:avLst/>
          </a:prstGeom>
        </p:spPr>
      </p:pic>
    </p:spTree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Опять в..</a:t>
            </a:r>
            <a:r>
              <a:rPr lang="ru-RU" sz="3200" dirty="0" err="1" smtClean="0"/>
              <a:t>сной</a:t>
            </a:r>
            <a:r>
              <a:rPr lang="ru-RU" sz="3200" dirty="0" smtClean="0"/>
              <a:t> в окно мое п..</a:t>
            </a:r>
            <a:r>
              <a:rPr lang="ru-RU" sz="3200" dirty="0" err="1" smtClean="0"/>
              <a:t>хнуло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 smtClean="0"/>
              <a:t>И дышится отрадней и в..</a:t>
            </a:r>
            <a:r>
              <a:rPr lang="ru-RU" sz="3200" dirty="0" err="1" smtClean="0"/>
              <a:t>льней</a:t>
            </a:r>
            <a:r>
              <a:rPr lang="ru-RU" sz="3200" dirty="0" smtClean="0"/>
              <a:t>...</a:t>
            </a:r>
            <a:br>
              <a:rPr lang="ru-RU" sz="3200" dirty="0" smtClean="0"/>
            </a:br>
            <a:r>
              <a:rPr lang="ru-RU" sz="3200" dirty="0" smtClean="0"/>
              <a:t>(В) груди тоска </a:t>
            </a:r>
            <a:r>
              <a:rPr lang="ru-RU" sz="3200" dirty="0" err="1" smtClean="0"/>
              <a:t>гн</a:t>
            </a:r>
            <a:r>
              <a:rPr lang="ru-RU" sz="3200" dirty="0" smtClean="0"/>
              <a:t>..</a:t>
            </a:r>
            <a:r>
              <a:rPr lang="ru-RU" sz="3200" dirty="0" err="1" smtClean="0"/>
              <a:t>тущая</a:t>
            </a:r>
            <a:r>
              <a:rPr lang="ru-RU" sz="3200" dirty="0" smtClean="0"/>
              <a:t> заснула,</a:t>
            </a:r>
            <a:br>
              <a:rPr lang="ru-RU" sz="3200" dirty="0" smtClean="0"/>
            </a:br>
            <a:r>
              <a:rPr lang="ru-RU" sz="3200" dirty="0" smtClean="0"/>
              <a:t>Рой светлых дум идет (на) смену ей.</a:t>
            </a:r>
            <a:br>
              <a:rPr lang="ru-RU" sz="3200" dirty="0" smtClean="0"/>
            </a:br>
            <a:r>
              <a:rPr lang="ru-RU" sz="3200" dirty="0" smtClean="0"/>
              <a:t>Сошли снега... Оковы л..</a:t>
            </a:r>
            <a:r>
              <a:rPr lang="ru-RU" sz="3200" dirty="0" err="1" smtClean="0"/>
              <a:t>дяные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(Не) тяготят сверкающей в..</a:t>
            </a:r>
            <a:r>
              <a:rPr lang="ru-RU" sz="3200" dirty="0" err="1" smtClean="0"/>
              <a:t>лны</a:t>
            </a:r>
            <a:r>
              <a:rPr lang="ru-RU" sz="3200" dirty="0" smtClean="0"/>
              <a:t>...</a:t>
            </a:r>
            <a:br>
              <a:rPr lang="ru-RU" sz="3200" dirty="0" smtClean="0"/>
            </a:br>
            <a:r>
              <a:rPr lang="ru-RU" sz="3200" dirty="0" smtClean="0"/>
              <a:t>И плуга ждут д..</a:t>
            </a:r>
            <a:r>
              <a:rPr lang="ru-RU" sz="3200" dirty="0" err="1" smtClean="0"/>
              <a:t>лекие</a:t>
            </a:r>
            <a:r>
              <a:rPr lang="ru-RU" sz="3200" dirty="0" smtClean="0"/>
              <a:t>, немые</a:t>
            </a:r>
            <a:br>
              <a:rPr lang="ru-RU" sz="3200" dirty="0" smtClean="0"/>
            </a:br>
            <a:r>
              <a:rPr lang="ru-RU" sz="3200" dirty="0" smtClean="0"/>
              <a:t>Поля моей р..</a:t>
            </a:r>
            <a:r>
              <a:rPr lang="ru-RU" sz="3200" dirty="0" err="1" smtClean="0"/>
              <a:t>димой</a:t>
            </a:r>
            <a:r>
              <a:rPr lang="ru-RU" sz="3200" dirty="0" smtClean="0"/>
              <a:t> стороны.</a:t>
            </a:r>
          </a:p>
          <a:p>
            <a:r>
              <a:rPr lang="ru-RU" sz="3200" dirty="0" smtClean="0"/>
              <a:t>(Алексей Николаевич Плещеев)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Опять в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сной в окно мое п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хнуло,</a:t>
            </a:r>
            <a:br>
              <a:rPr lang="ru-RU" sz="2800" dirty="0" smtClean="0"/>
            </a:br>
            <a:r>
              <a:rPr lang="ru-RU" sz="2800" dirty="0" smtClean="0"/>
              <a:t>И дышится отрадней и в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льней...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В </a:t>
            </a:r>
            <a:r>
              <a:rPr lang="ru-RU" sz="2800" dirty="0" smtClean="0"/>
              <a:t>груди тоска гн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тущая заснула,</a:t>
            </a:r>
            <a:br>
              <a:rPr lang="ru-RU" sz="2800" dirty="0" smtClean="0"/>
            </a:br>
            <a:r>
              <a:rPr lang="ru-RU" sz="2800" dirty="0" smtClean="0"/>
              <a:t>Рой светлых дум идет </a:t>
            </a:r>
            <a:r>
              <a:rPr lang="ru-RU" sz="2800" dirty="0" smtClean="0">
                <a:solidFill>
                  <a:srgbClr val="FF0000"/>
                </a:solidFill>
              </a:rPr>
              <a:t>на </a:t>
            </a:r>
            <a:r>
              <a:rPr lang="ru-RU" sz="2800" dirty="0" smtClean="0"/>
              <a:t>смену ей.</a:t>
            </a:r>
            <a:br>
              <a:rPr lang="ru-RU" sz="2800" dirty="0" smtClean="0"/>
            </a:br>
            <a:r>
              <a:rPr lang="ru-RU" sz="2800" dirty="0" smtClean="0"/>
              <a:t>Сошли снега... Оковы л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дяные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Не </a:t>
            </a:r>
            <a:r>
              <a:rPr lang="ru-RU" sz="2800" dirty="0" smtClean="0"/>
              <a:t>тяготят сверкающей в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лны...</a:t>
            </a:r>
            <a:br>
              <a:rPr lang="ru-RU" sz="2800" dirty="0" smtClean="0"/>
            </a:br>
            <a:r>
              <a:rPr lang="ru-RU" sz="2800" dirty="0" smtClean="0"/>
              <a:t>И плуга ждут д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лекие, немые</a:t>
            </a:r>
            <a:br>
              <a:rPr lang="ru-RU" sz="2800" dirty="0" smtClean="0"/>
            </a:br>
            <a:r>
              <a:rPr lang="ru-RU" sz="2800" dirty="0" smtClean="0"/>
              <a:t>Поля моей р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димой стороны.</a:t>
            </a:r>
          </a:p>
          <a:p>
            <a:r>
              <a:rPr lang="ru-RU" sz="2800" dirty="0" smtClean="0"/>
              <a:t>(Алексей Николаевич Плещеев)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83752649_Vesna_priroda_krasivaya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496944" cy="63367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329</TotalTime>
  <Words>154</Words>
  <Application>Microsoft Office PowerPoint</Application>
  <PresentationFormat>Экран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Слайд 2</vt:lpstr>
      <vt:lpstr>Тема: «Время глагола»</vt:lpstr>
      <vt:lpstr>Цели урока:</vt:lpstr>
      <vt:lpstr>Слайд 5</vt:lpstr>
      <vt:lpstr>Слайд 6</vt:lpstr>
      <vt:lpstr>..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Домашняя работа:</vt:lpstr>
      <vt:lpstr>Дополните предложения: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Evgeniy</dc:creator>
  <cp:lastModifiedBy>Evgeniy</cp:lastModifiedBy>
  <cp:revision>29</cp:revision>
  <dcterms:created xsi:type="dcterms:W3CDTF">2015-04-16T09:57:14Z</dcterms:created>
  <dcterms:modified xsi:type="dcterms:W3CDTF">2016-02-14T00:42:41Z</dcterms:modified>
</cp:coreProperties>
</file>