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99" r:id="rId3"/>
    <p:sldId id="297" r:id="rId4"/>
    <p:sldId id="300" r:id="rId5"/>
    <p:sldId id="30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D9"/>
    <a:srgbClr val="004800"/>
    <a:srgbClr val="E4FEE3"/>
    <a:srgbClr val="FF6699"/>
    <a:srgbClr val="FF66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5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2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0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6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6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3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5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0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6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5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8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1F490-C405-47C4-9AEA-4B2998FE5B75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45E9-A631-4EA2-BB9A-2F0C3B949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85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3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3999" y="0"/>
            <a:ext cx="12183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3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6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</TotalTime>
  <Words>0</Words>
  <Application>Microsoft Office PowerPoint</Application>
  <PresentationFormat>Экран (4:3)</PresentationFormat>
  <Paragraphs>0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kvartira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 Smirnova</dc:creator>
  <cp:lastModifiedBy>Надежда Пронская</cp:lastModifiedBy>
  <cp:revision>59</cp:revision>
  <dcterms:created xsi:type="dcterms:W3CDTF">2015-02-07T05:49:54Z</dcterms:created>
  <dcterms:modified xsi:type="dcterms:W3CDTF">2016-03-18T13:19:41Z</dcterms:modified>
</cp:coreProperties>
</file>