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081" y="-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aikal-info.ru/sites/default/files/-%D0%9F%D0%BE%D0%BA%D0%BE%D0%B9%D0%BD%D0%B8%D0%BA%D0%B8-%D0%9E%D0%BB%D1%8C%D1%85%D0%BE%D0%BD%D1%81%D0%BA%D0%B8%D0%B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4201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22821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Рельеф </a:t>
            </a:r>
            <a:b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Иркутской области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847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rkipedia.ru/sites/default/files/5_3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9185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6568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54204147"/>
              </p:ext>
            </p:extLst>
          </p:nvPr>
        </p:nvGraphicFramePr>
        <p:xfrm>
          <a:off x="829817" y="2060848"/>
          <a:ext cx="7488832" cy="410445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79724"/>
                <a:gridCol w="3215872"/>
                <a:gridCol w="1193236"/>
              </a:tblGrid>
              <a:tr h="733909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Тектоническая структура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рельефа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Абсолютная высота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12455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Сибирская платформа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58091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Саяно-Байкальский складчатый пояс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27584" y="836712"/>
            <a:ext cx="6768752" cy="9541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№1.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Работая с </a:t>
            </a: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приложение №3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физической и тектонической картами атласа Иркутской области, заполните таблицу.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Сделайте вывод по таблице о взаимосвязи тектонических структур и рельефа.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klub-drug.ru/wp-content/uploads/2011/04/65200360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61265"/>
            <a:ext cx="952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7493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12845"/>
            <a:ext cx="7416824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№2 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Нанесите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контурную карту орографические единицы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Хребты: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Восточный Саян,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Хамар-Дабан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Приморский, Байкальский,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Акиткан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Кропоткина,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Делюн-Уранский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Возвышенность: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Онотская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Нагорья: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Северо-Байкальское,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Патомское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Плато: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Олхинское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Ангаро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-Ленское,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Бирюсинское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Приленское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Кряжи: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Ангарский,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Равнины и низменности: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-Черемховская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Ербогачёнская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равнины,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Предбайкальская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впадина,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Мурская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низменность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Указажите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расположены наибольшая (3 072 м) и наименьшая (158 м) отметки территории Иркутской области.</a:t>
            </a:r>
          </a:p>
        </p:txBody>
      </p:sp>
      <p:pic>
        <p:nvPicPr>
          <p:cNvPr id="5122" name="Picture 2" descr="http://klub-drug.ru/wp-content/uploads/2011/04/65200360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3916" y="4077072"/>
            <a:ext cx="952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6584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6511" y="2060848"/>
            <a:ext cx="6696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одготовить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о землетрясениях на территории Иркутской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"География Иркутской области" В.М. Бояркин страница 27-30.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4922" y="908720"/>
            <a:ext cx="1531487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8358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29519408"/>
              </p:ext>
            </p:extLst>
          </p:nvPr>
        </p:nvGraphicFramePr>
        <p:xfrm>
          <a:off x="1522889" y="1916827"/>
          <a:ext cx="6077585" cy="35283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38475"/>
                <a:gridCol w="3039110"/>
              </a:tblGrid>
              <a:tr h="588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Сегодня я узнал….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научился…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8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выполнял задание…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меня получилось…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8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понял…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удивился…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8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Теперь я могу…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Мне захотелось…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8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почувствовал…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попытался…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8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приобрёл…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дал мне для жизни…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35696" y="924206"/>
            <a:ext cx="43924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Продолжите  предложение.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klub-drug.ru/wp-content/uploads/2011/04/65200360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4664"/>
            <a:ext cx="82809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39976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20522072">
            <a:off x="1609276" y="2788900"/>
            <a:ext cx="6267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урок!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146" name="Picture 2" descr="http://klub-drug.ru/wp-content/uploads/2011/04/63.2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1008112" cy="18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klub-drug.ru/wp-content/uploads/2011/04/96419766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65104"/>
            <a:ext cx="122413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7106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94</TotalTime>
  <Words>208</Words>
  <Application>Microsoft Office PowerPoint</Application>
  <PresentationFormat>Экран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Кнопка</vt:lpstr>
      <vt:lpstr>Рельеф  Иркутской области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Рельеф  Иркутской области</dc:title>
  <dc:creator>Александр</dc:creator>
  <cp:lastModifiedBy>Roman</cp:lastModifiedBy>
  <cp:revision>15</cp:revision>
  <dcterms:created xsi:type="dcterms:W3CDTF">2016-02-25T13:22:25Z</dcterms:created>
  <dcterms:modified xsi:type="dcterms:W3CDTF">2016-05-14T08:13:59Z</dcterms:modified>
</cp:coreProperties>
</file>