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3BEE4-1064-46C5-B8B3-D10E4B58AF56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FC57D-DC14-4A12-BCEF-D1F0E6307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23\Pictures\пик чехова\пч3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УРОК-СОРЕВНОВАНИЕ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ПРИМЕНЕНИЕ ПРОИЗВОДНОЙ К ИССЛЕДОВАНИЮ ФУНКЦИИ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ПОСВЯЩАЕТСЯ ДНЮ ОБРАЗОВАНИЯ САХАЛИНСКОЙ ОБЛАСТИ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пч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ВОСХОЖДЕНИЕ НА ПИК ИМЕНИ ЧЕХОВА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ЭКСТРЕМАЛЫ</a:t>
            </a:r>
            <a:b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МАКСИМАЛЫ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МИНИМАЛЫ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dsc0703_20130113_0171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НАЙДИТЕ ВЫСОТУ ПИКА ИМ.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ЕХОВА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1045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МЕТРОВ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ч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Установите соответствие и заполните таблицу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4714884"/>
          <a:ext cx="82295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23\Pictures\пик чехова\пч2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Среди функций выберите возрастающие на всей области определения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71670" y="1857364"/>
          <a:ext cx="2214578" cy="4249942"/>
        </p:xfrm>
        <a:graphic>
          <a:graphicData uri="http://schemas.openxmlformats.org/presentationml/2006/ole">
            <p:oleObj spid="_x0000_s1026" name="Формула" r:id="rId4" imgW="2197080" imgH="4216320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33197" y="0"/>
            <a:ext cx="25108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245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ik_cheh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715568" cy="7072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Определите по графику производной функции сколько экстремумов имеет функция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r">
              <a:buNone/>
            </a:pPr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Ответ: 355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ч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85776"/>
            <a:ext cx="9144000" cy="75009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времена, когда остров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Сахалин принадлежал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Японии, пик Чехова считался у жителей Страны восходящего солнца священной горой. Это место было посвящено японскому богу солнца, богине… Вместо точек вы должны назвать имя богини. Оно зашифровано в заданиях, которые лежат у вас на столах.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28604"/>
          <a:ext cx="6095997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8ebe7efd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 ПОКОРИЛИ ПИК ЧЕХОВА!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120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УРОК-СОРЕВНОВАНИЕ ПРИМЕНЕНИЕ ПРОИЗВОДНОЙ К ИССЛЕДОВАНИЮ ФУНКЦИИ  ПОСВЯЩАЕТСЯ ДНЮ ОБРАЗОВАНИЯ САХАЛИНСКОЙ ОБЛАСТИ    </vt:lpstr>
      <vt:lpstr>ВОСХОЖДЕНИЕ НА ПИК ИМЕНИ ЧЕХОВА   ЭКСТРЕМАЛЫ МАКСИМАЛЫ МИНИМАЛЫ   </vt:lpstr>
      <vt:lpstr>НАЙДИТЕ ВЫСОТУ ПИКА ИМ. ЧЕХОВА</vt:lpstr>
      <vt:lpstr>Установите соответствие и заполните таблицу</vt:lpstr>
      <vt:lpstr> Среди функций выберите возрастающие на всей области определения</vt:lpstr>
      <vt:lpstr>Определите по графику производной функции сколько экстремумов имеет функция y = f(x). </vt:lpstr>
      <vt:lpstr>Слайд 7</vt:lpstr>
      <vt:lpstr>МЫ ПОКОРИЛИ ПИК ЧЕХОВА!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Среди функций выберите возрастающие на всей области определения</dc:title>
  <dc:creator>123</dc:creator>
  <cp:lastModifiedBy>123</cp:lastModifiedBy>
  <cp:revision>30</cp:revision>
  <dcterms:created xsi:type="dcterms:W3CDTF">2016-02-26T05:59:39Z</dcterms:created>
  <dcterms:modified xsi:type="dcterms:W3CDTF">2016-02-27T08:56:01Z</dcterms:modified>
</cp:coreProperties>
</file>