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63" r:id="rId5"/>
    <p:sldId id="286" r:id="rId6"/>
    <p:sldId id="276" r:id="rId7"/>
    <p:sldId id="287" r:id="rId8"/>
    <p:sldId id="277" r:id="rId9"/>
    <p:sldId id="288" r:id="rId10"/>
    <p:sldId id="280" r:id="rId11"/>
    <p:sldId id="281" r:id="rId12"/>
    <p:sldId id="279" r:id="rId13"/>
    <p:sldId id="285" r:id="rId14"/>
    <p:sldId id="284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3F2E-791E-4FF3-B488-8FBFFF4DB9A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430B-7056-482A-84CF-9E8C0D8C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9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9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49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атематика в жизни человека»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0963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300" b="1" dirty="0" smtClean="0">
                <a:solidFill>
                  <a:srgbClr val="00B050"/>
                </a:solidFill>
              </a:rPr>
              <a:t>Рано или поздно всякая правильная математическая идея находит применение в том или ином деле. (А.Н. Крылов)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рисунки\анимация\4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085184"/>
            <a:ext cx="1728192" cy="1611539"/>
          </a:xfrm>
          <a:prstGeom prst="rect">
            <a:avLst/>
          </a:prstGeom>
          <a:noFill/>
        </p:spPr>
      </p:pic>
      <p:pic>
        <p:nvPicPr>
          <p:cNvPr id="1027" name="Picture 3" descr="D:\рисунки\анимация\KNIG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988840"/>
            <a:ext cx="100012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краска»</a:t>
            </a:r>
            <a:endParaRPr lang="ru-RU" dirty="0"/>
          </a:p>
        </p:txBody>
      </p:sp>
      <p:pic>
        <p:nvPicPr>
          <p:cNvPr id="4" name="Содержимое 3" descr="M:\Спортзал\IMG_00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70485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899592" y="2492896"/>
            <a:ext cx="2088232" cy="16561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99992" y="3717032"/>
            <a:ext cx="1944216" cy="72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87824" y="2420888"/>
            <a:ext cx="453650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032" y="3356992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 = </a:t>
            </a:r>
            <a:r>
              <a:rPr lang="ru-RU" sz="2400" b="1" dirty="0" smtClean="0"/>
              <a:t>1, 45 м</a:t>
            </a:r>
          </a:p>
          <a:p>
            <a:r>
              <a:rPr lang="en-US" sz="2400" b="1" dirty="0" smtClean="0"/>
              <a:t>S = 6</a:t>
            </a:r>
            <a:r>
              <a:rPr lang="ru-RU" sz="2400" b="1" dirty="0" smtClean="0"/>
              <a:t>,6 кв.м</a:t>
            </a:r>
          </a:p>
        </p:txBody>
      </p:sp>
      <p:sp>
        <p:nvSpPr>
          <p:cNvPr id="17" name="TextBox 16"/>
          <p:cNvSpPr txBox="1"/>
          <p:nvPr/>
        </p:nvSpPr>
        <p:spPr>
          <a:xfrm rot="19111842">
            <a:off x="1547664" y="33569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8,65 м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2276872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 м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11760" y="522920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r>
              <a:rPr lang="ru-RU" sz="4000" b="1" dirty="0" smtClean="0"/>
              <a:t>    -  </a:t>
            </a:r>
            <a:r>
              <a:rPr lang="en-US" sz="4000" b="1" dirty="0" smtClean="0"/>
              <a:t>S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5661248"/>
            <a:ext cx="288032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851920" y="558924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краска»</a:t>
            </a:r>
            <a:endParaRPr lang="ru-RU" dirty="0"/>
          </a:p>
        </p:txBody>
      </p:sp>
      <p:pic>
        <p:nvPicPr>
          <p:cNvPr id="4" name="Содержимое 3" descr="M:\Спортзал\IMG_00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70485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899592" y="2492896"/>
            <a:ext cx="2088232" cy="16561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99992" y="3717032"/>
            <a:ext cx="1944216" cy="72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87824" y="2420888"/>
            <a:ext cx="453650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032" y="3356992"/>
            <a:ext cx="2007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 = </a:t>
            </a:r>
            <a:r>
              <a:rPr lang="ru-RU" sz="2400" b="1" dirty="0" smtClean="0"/>
              <a:t>1, 45 м</a:t>
            </a:r>
          </a:p>
          <a:p>
            <a:r>
              <a:rPr lang="en-US" sz="2400" b="1" dirty="0" smtClean="0"/>
              <a:t>S = 6</a:t>
            </a:r>
            <a:r>
              <a:rPr lang="ru-RU" sz="2400" b="1" dirty="0" smtClean="0"/>
              <a:t>,6 кв.м</a:t>
            </a:r>
          </a:p>
          <a:p>
            <a:r>
              <a:rPr lang="ru-RU" sz="2400" b="1" dirty="0" smtClean="0"/>
              <a:t>600 </a:t>
            </a:r>
            <a:r>
              <a:rPr lang="ru-RU" sz="2400" b="1" dirty="0" err="1" smtClean="0"/>
              <a:t>гр</a:t>
            </a:r>
            <a:r>
              <a:rPr lang="ru-RU" sz="2400" b="1" dirty="0" smtClean="0"/>
              <a:t> = 0,6 кг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 rot="19111842">
            <a:off x="1547664" y="33569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8,65 м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2276872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 м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71800" y="5445224"/>
            <a:ext cx="5532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зел</a:t>
            </a:r>
            <a:r>
              <a:rPr lang="ru-RU" sz="2800" b="1" dirty="0" smtClean="0"/>
              <a:t> уч  =  43, 25 – 6,6 = 36, 7 кв.м </a:t>
            </a:r>
          </a:p>
          <a:p>
            <a:r>
              <a:rPr lang="ru-RU" sz="2800" b="1" dirty="0" smtClean="0"/>
              <a:t>Нужно 3 кг зелёной краски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  «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краска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Конкин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Дима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Нензелов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Егор</a:t>
            </a:r>
            <a:endParaRPr lang="ru-RU" sz="2800" dirty="0"/>
          </a:p>
        </p:txBody>
      </p:sp>
      <p:pic>
        <p:nvPicPr>
          <p:cNvPr id="6" name="Содержимое 3" descr="M:\Спортзал\IMG_00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627784" y="3789040"/>
            <a:ext cx="374441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4005064"/>
            <a:ext cx="676875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1880" y="4005064"/>
            <a:ext cx="50304" cy="11304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563888" y="5085184"/>
            <a:ext cx="3024336" cy="720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52320" y="4005064"/>
            <a:ext cx="1512168" cy="6480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7584" y="3861048"/>
            <a:ext cx="88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8,5 м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 rot="1860658">
            <a:off x="8030371" y="427804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 м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16016" y="5013176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2м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179743" y="431720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4,83 м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11960" y="378904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4,85 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краска»</a:t>
            </a:r>
            <a:endParaRPr lang="ru-RU" dirty="0"/>
          </a:p>
        </p:txBody>
      </p:sp>
      <p:pic>
        <p:nvPicPr>
          <p:cNvPr id="6" name="Содержимое 3" descr="M:\Спортзал\IMG_00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627784" y="3789040"/>
            <a:ext cx="374441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4005064"/>
            <a:ext cx="676875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1880" y="4005064"/>
            <a:ext cx="50304" cy="11304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563888" y="5085184"/>
            <a:ext cx="3024336" cy="720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52320" y="4005064"/>
            <a:ext cx="1512168" cy="6480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7584" y="3861048"/>
            <a:ext cx="88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8,5 м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 rot="1860658">
            <a:off x="8030371" y="427804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 м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3789040"/>
            <a:ext cx="34742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 </a:t>
            </a:r>
            <a:r>
              <a:rPr lang="ru-RU" sz="2800" b="1" dirty="0" smtClean="0">
                <a:solidFill>
                  <a:srgbClr val="FF0000"/>
                </a:solidFill>
              </a:rPr>
              <a:t> = 23,7 кв.м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1 кг 870 </a:t>
            </a:r>
            <a:r>
              <a:rPr lang="ru-RU" sz="2800" b="1" dirty="0" err="1" smtClean="0">
                <a:solidFill>
                  <a:srgbClr val="FF0000"/>
                </a:solidFill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</a:rPr>
              <a:t> – 2 кг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На два участка – 4 кг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5085184"/>
            <a:ext cx="3847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 </a:t>
            </a:r>
            <a:r>
              <a:rPr lang="ru-RU" sz="3200" b="1" dirty="0" smtClean="0"/>
              <a:t>= 51 кв.м</a:t>
            </a:r>
          </a:p>
          <a:p>
            <a:r>
              <a:rPr lang="ru-RU" sz="3200" b="1" dirty="0" smtClean="0"/>
              <a:t>4 кг 500 </a:t>
            </a:r>
            <a:r>
              <a:rPr lang="ru-RU" sz="3200" b="1" dirty="0" err="1" smtClean="0"/>
              <a:t>гр</a:t>
            </a:r>
            <a:endParaRPr lang="ru-RU" sz="3200" b="1" dirty="0" smtClean="0"/>
          </a:p>
          <a:p>
            <a:r>
              <a:rPr lang="ru-RU" sz="3200" b="1" dirty="0" smtClean="0"/>
              <a:t>На два участка – 9 кг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:\Спортзал\IMG_00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047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1844824"/>
            <a:ext cx="611500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ИТОГ:</a:t>
            </a:r>
          </a:p>
          <a:p>
            <a:r>
              <a:rPr lang="ru-RU" sz="4400" b="1" dirty="0" smtClean="0"/>
              <a:t>Белая краска – 1 кг</a:t>
            </a:r>
          </a:p>
          <a:p>
            <a:r>
              <a:rPr lang="ru-RU" sz="4400" b="1" dirty="0" smtClean="0"/>
              <a:t>Красная краска –  600 </a:t>
            </a:r>
            <a:r>
              <a:rPr lang="ru-RU" sz="4400" b="1" dirty="0" err="1" smtClean="0"/>
              <a:t>гр</a:t>
            </a:r>
            <a:endParaRPr lang="ru-RU" sz="4400" b="1" dirty="0" smtClean="0"/>
          </a:p>
          <a:p>
            <a:r>
              <a:rPr lang="ru-RU" sz="4400" b="1" dirty="0" smtClean="0"/>
              <a:t>Зелёная краска – 12 кг</a:t>
            </a:r>
          </a:p>
          <a:p>
            <a:r>
              <a:rPr lang="ru-RU" sz="4400" b="1" dirty="0" smtClean="0"/>
              <a:t>Синяя краска -  6, 1 кг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вы хотите участвовать в большой жизни, то наполняйте свою голову математикой, пока есть к тому возможность. Она окажет вам потом огромную помощь во всей вашей работе. (М.И. Калинин) </a:t>
            </a:r>
          </a:p>
          <a:p>
            <a:endParaRPr lang="ru-RU" dirty="0"/>
          </a:p>
        </p:txBody>
      </p:sp>
      <p:pic>
        <p:nvPicPr>
          <p:cNvPr id="3074" name="Picture 2" descr="C:\Users\Наталья\Pictures\image151295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099" y="4149081"/>
            <a:ext cx="1990253" cy="242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Задача: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688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необходимо краски, чтобы покрасить спортзал школы, при условии, что на 1кв.м. требуется 80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раски при одинарном покрытии?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увидели: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Нужна краска 4 цветов- красная, синяя, зелёная, белая.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 Пол спортзала можно условно назвать «геометрическим полем», состоящим из таких фигур: прямоугольник, круг, полукруг, трапеция. Разметка спортзала – симметрична.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Количество краски можно рассчитать, если вычислить площадь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спортзала по частям.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:\Спортзал\IMG_00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61206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разделились на 4 группы: Белая краска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Синяя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краска,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краска и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краска.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Каждая группа разделила свой участок на геометрические фигуры.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Измерили нужные размеры.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Вычислили площадь.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Вычислили нужное количество краски.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 группы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«Синяя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краска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Тоболев Николай 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евли Иван.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 работы:</a:t>
            </a:r>
          </a:p>
          <a:p>
            <a:r>
              <a:rPr lang="ru-RU" sz="2400" dirty="0" smtClean="0"/>
              <a:t>1. Измерить длину и ширину первой синей полосы имеющей форму прямоугольника по длине спортзала.</a:t>
            </a:r>
          </a:p>
          <a:p>
            <a:r>
              <a:rPr lang="ru-RU" sz="2400" dirty="0" smtClean="0"/>
              <a:t>2. Измерить длину и ширину второй синей полосы, по ширине спортзала.</a:t>
            </a:r>
          </a:p>
          <a:p>
            <a:r>
              <a:rPr lang="ru-RU" sz="2400" dirty="0" smtClean="0"/>
              <a:t>3. Вычислить площадь каждого прямоугольника, сложить полученные площади и умножить на 2, так как разметка зала симметрична.</a:t>
            </a:r>
          </a:p>
          <a:p>
            <a:r>
              <a:rPr lang="ru-RU" sz="2400" dirty="0" smtClean="0"/>
              <a:t>4. Вычислить количество синей краски.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«Синяя краска»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M:\Спортзал\IMG_00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969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39552" y="2060848"/>
            <a:ext cx="2952328" cy="144016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7624" y="278092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 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11" idx="1"/>
          </p:cNvCxnSpPr>
          <p:nvPr/>
        </p:nvCxnSpPr>
        <p:spPr>
          <a:xfrm flipH="1" flipV="1">
            <a:off x="1619672" y="2492896"/>
            <a:ext cx="288032" cy="406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7704" y="234888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30 см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059832" y="2060848"/>
            <a:ext cx="3456384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1700808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 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940152" y="1988840"/>
            <a:ext cx="0" cy="25667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52120" y="2204864"/>
            <a:ext cx="87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85 см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3717032"/>
            <a:ext cx="3514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 = 25</a:t>
            </a:r>
            <a:r>
              <a:rPr lang="ru-RU" sz="3600" b="1" dirty="0" smtClean="0">
                <a:solidFill>
                  <a:srgbClr val="FF0000"/>
                </a:solidFill>
              </a:rPr>
              <a:t>, 6 кв.м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2кг 100гр краски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ГРУППА  «Белая краска»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Рохтымова Мария и Тыликова Ирина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Мы работали так:</a:t>
            </a:r>
          </a:p>
          <a:p>
            <a:r>
              <a:rPr lang="ru-RU" sz="2400" dirty="0" smtClean="0"/>
              <a:t>1)</a:t>
            </a:r>
            <a:r>
              <a:rPr lang="ru-RU" dirty="0" smtClean="0"/>
              <a:t>. </a:t>
            </a:r>
            <a:r>
              <a:rPr lang="ru-RU" sz="2400" dirty="0" smtClean="0"/>
              <a:t>Б</a:t>
            </a:r>
            <a:r>
              <a:rPr lang="ru-RU" sz="2400" dirty="0" smtClean="0"/>
              <a:t>елые полоски в форме прямоугольника: 6 по ширине, 2 по длине, 3 по границе трапеции (их нужно умножить на 2, т.к. в разметке 2 одинаковых трапеции) и 2 полукруглых полоски по ширине, примем их форму как прямоугольник.</a:t>
            </a:r>
          </a:p>
          <a:p>
            <a:r>
              <a:rPr lang="ru-RU" sz="2400" dirty="0" smtClean="0"/>
              <a:t>2). Измеряли длину и ширину. Ширина у всех полосок 5 см.</a:t>
            </a:r>
          </a:p>
          <a:p>
            <a:r>
              <a:rPr lang="ru-RU" sz="2400" dirty="0" smtClean="0"/>
              <a:t>3). Вычислили площадь.</a:t>
            </a:r>
          </a:p>
          <a:p>
            <a:r>
              <a:rPr lang="ru-RU" sz="2400" dirty="0" smtClean="0"/>
              <a:t>4). Вычислили количество краски.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ГРУППА  «Белая краска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Рохтымова Мария и Тыликова Ирина</a:t>
            </a:r>
            <a:endParaRPr lang="ru-RU" sz="2700" dirty="0"/>
          </a:p>
        </p:txBody>
      </p:sp>
      <p:pic>
        <p:nvPicPr>
          <p:cNvPr id="4" name="Содержимое 3" descr="M:\Спортзал\IMG_00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4077072"/>
            <a:ext cx="2670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 = </a:t>
            </a:r>
            <a:r>
              <a:rPr lang="ru-RU" sz="4000" b="1" dirty="0" smtClean="0">
                <a:solidFill>
                  <a:srgbClr val="FF0000"/>
                </a:solidFill>
              </a:rPr>
              <a:t>12 кв.м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1 кг краски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краска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Рочев Данил и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Пастырев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Иван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План работы:</a:t>
            </a:r>
          </a:p>
          <a:p>
            <a:r>
              <a:rPr lang="ru-RU" sz="2000" dirty="0" smtClean="0"/>
              <a:t>1. У нас 2 фигуры: зелёный прямоугольник и круг.</a:t>
            </a:r>
          </a:p>
          <a:p>
            <a:r>
              <a:rPr lang="ru-RU" sz="2000" dirty="0" smtClean="0"/>
              <a:t>2. У прямоугольника измерили длину и ширину, у круга – радиус.</a:t>
            </a:r>
          </a:p>
          <a:p>
            <a:r>
              <a:rPr lang="ru-RU" sz="2000" dirty="0" smtClean="0"/>
              <a:t>3.Не знали как найти </a:t>
            </a:r>
            <a:r>
              <a:rPr lang="en-US" sz="2000" dirty="0" smtClean="0"/>
              <a:t>S </a:t>
            </a:r>
            <a:r>
              <a:rPr lang="ru-RU" sz="2000" dirty="0" smtClean="0"/>
              <a:t>круга. Можно посмотреть в учебнике или в интернете, но мы спросили у Вениамина Алексеевича и он нас научил как это сделать.</a:t>
            </a:r>
          </a:p>
          <a:p>
            <a:r>
              <a:rPr lang="ru-RU" sz="2000" dirty="0" smtClean="0"/>
              <a:t>4</a:t>
            </a:r>
            <a:r>
              <a:rPr lang="ru-RU" sz="2000" dirty="0" smtClean="0"/>
              <a:t>. Нашли </a:t>
            </a:r>
            <a:r>
              <a:rPr lang="en-US" sz="2000" dirty="0" smtClean="0"/>
              <a:t>S </a:t>
            </a:r>
            <a:r>
              <a:rPr lang="ru-RU" sz="2000" dirty="0" smtClean="0"/>
              <a:t>прямоугольника, но прямоугольник не весь закрашен зелёной краской. Поэтому из всей площади прямоугольника отняли площадь круга и осталась площадь, покрашенная зелёной краской.</a:t>
            </a:r>
          </a:p>
          <a:p>
            <a:r>
              <a:rPr lang="ru-RU" sz="2000" dirty="0" smtClean="0"/>
              <a:t>5</a:t>
            </a:r>
            <a:r>
              <a:rPr lang="ru-RU" sz="2400" dirty="0" smtClean="0"/>
              <a:t>. </a:t>
            </a:r>
            <a:r>
              <a:rPr lang="ru-RU" sz="2000" dirty="0" smtClean="0"/>
              <a:t>Вычислили количество красной и зелёной краски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552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«Математика в жизни человека» </vt:lpstr>
      <vt:lpstr>Задача:</vt:lpstr>
      <vt:lpstr>Мы увидели: 1. Нужна краска 4 цветов- красная, синяя, зелёная, белая. 2. Пол спортзала можно условно назвать «геометрическим полем», состоящим из таких фигур: прямоугольник, круг, полукруг, трапеция. Разметка спортзала – симметрична. 3. Количество краски можно рассчитать, если вычислить площадь спортзала по частям. </vt:lpstr>
      <vt:lpstr>План работы</vt:lpstr>
      <vt:lpstr>Отчет группы  «Синяя краска» Тоболев Николай и Севли Иван.</vt:lpstr>
      <vt:lpstr>ГРУППА  «Синяя краска»</vt:lpstr>
      <vt:lpstr>ГРУППА  «Белая краска» Рохтымова Мария и Тыликова Ирина</vt:lpstr>
      <vt:lpstr>ГРУППА  «Белая краска» Рохтымова Мария и Тыликова Ирина</vt:lpstr>
      <vt:lpstr>ГРУППА  «Красно-зелёная краска» Рочев Данил и Пастырев Иван</vt:lpstr>
      <vt:lpstr>ГРУППА  «Красно-зелёная краска»</vt:lpstr>
      <vt:lpstr>ГРУППА  «Красно-зелёная краска»</vt:lpstr>
      <vt:lpstr>ГРУППА  «Сине -зелёная краска» Конкин Дима и Нензелов Егор</vt:lpstr>
      <vt:lpstr>ГРУППА  «Сине -зелёная краска»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53</cp:revision>
  <dcterms:created xsi:type="dcterms:W3CDTF">2016-02-11T14:08:54Z</dcterms:created>
  <dcterms:modified xsi:type="dcterms:W3CDTF">2016-02-19T12:16:28Z</dcterms:modified>
</cp:coreProperties>
</file>