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8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82" r:id="rId21"/>
    <p:sldId id="276" r:id="rId22"/>
    <p:sldId id="278" r:id="rId23"/>
    <p:sldId id="279" r:id="rId24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7F9F4-C578-4C21-8D3B-FA25649A510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ABA924-5624-4F70-8CE5-06E4B8F76DAD}" type="pres">
      <dgm:prSet presAssocID="{6107F9F4-C578-4C21-8D3B-FA25649A51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AF80304F-7DEF-476C-B09F-EA33000DEDB5}" type="presOf" srcId="{6107F9F4-C578-4C21-8D3B-FA25649A5101}" destId="{36ABA924-5624-4F70-8CE5-06E4B8F76DAD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AC89A-B8FB-4B85-8F30-D64A1BECD033}" type="doc">
      <dgm:prSet loTypeId="urn:microsoft.com/office/officeart/2008/layout/RadialCluster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14BDED-1EE1-4F52-8F80-386A1CEAB305}">
      <dgm:prSet phldrT="[Текст]" custT="1"/>
      <dgm:spPr/>
      <dgm:t>
        <a:bodyPr/>
        <a:lstStyle/>
        <a:p>
          <a:r>
            <a:rPr lang="ru-RU" sz="1800" dirty="0" smtClean="0"/>
            <a:t>Формы работы с детьми по формированию потребности в чтении</a:t>
          </a:r>
          <a:endParaRPr lang="ru-RU" sz="1800" dirty="0"/>
        </a:p>
      </dgm:t>
    </dgm:pt>
    <dgm:pt modelId="{F749E3C8-4EC6-4982-BED7-01A8B2C3DE03}" type="parTrans" cxnId="{640C9538-196B-4112-BF4C-174B806B64D2}">
      <dgm:prSet/>
      <dgm:spPr/>
      <dgm:t>
        <a:bodyPr/>
        <a:lstStyle/>
        <a:p>
          <a:endParaRPr lang="ru-RU"/>
        </a:p>
      </dgm:t>
    </dgm:pt>
    <dgm:pt modelId="{919B9AB8-DB9B-4567-A3F5-27A92D75224B}" type="sibTrans" cxnId="{640C9538-196B-4112-BF4C-174B806B64D2}">
      <dgm:prSet/>
      <dgm:spPr/>
      <dgm:t>
        <a:bodyPr/>
        <a:lstStyle/>
        <a:p>
          <a:endParaRPr lang="ru-RU"/>
        </a:p>
      </dgm:t>
    </dgm:pt>
    <dgm:pt modelId="{BF414DE5-626E-456A-A0A7-0ED295656F5A}">
      <dgm:prSet phldrT="[Текст]"/>
      <dgm:spPr/>
      <dgm:t>
        <a:bodyPr/>
        <a:lstStyle/>
        <a:p>
          <a:r>
            <a:rPr lang="ru-RU" smtClean="0"/>
            <a:t>Создание предметно развивающей среды</a:t>
          </a:r>
          <a:endParaRPr lang="ru-RU" dirty="0"/>
        </a:p>
      </dgm:t>
    </dgm:pt>
    <dgm:pt modelId="{3F624961-38E6-4092-8B5B-BDF882072EB1}" type="parTrans" cxnId="{AF4DAED7-686A-451A-B095-2D241F88D685}">
      <dgm:prSet/>
      <dgm:spPr/>
      <dgm:t>
        <a:bodyPr/>
        <a:lstStyle/>
        <a:p>
          <a:endParaRPr lang="ru-RU"/>
        </a:p>
      </dgm:t>
    </dgm:pt>
    <dgm:pt modelId="{6B23DAEB-03A8-422B-A7FA-8605B259F9FC}" type="sibTrans" cxnId="{AF4DAED7-686A-451A-B095-2D241F88D685}">
      <dgm:prSet/>
      <dgm:spPr/>
      <dgm:t>
        <a:bodyPr/>
        <a:lstStyle/>
        <a:p>
          <a:endParaRPr lang="ru-RU"/>
        </a:p>
      </dgm:t>
    </dgm:pt>
    <dgm:pt modelId="{91ECEF9C-5E4A-4E02-8097-51323D932602}">
      <dgm:prSet phldrT="[Текст]" phldr="1"/>
      <dgm:spPr/>
      <dgm:t>
        <a:bodyPr/>
        <a:lstStyle/>
        <a:p>
          <a:endParaRPr lang="ru-RU"/>
        </a:p>
      </dgm:t>
    </dgm:pt>
    <dgm:pt modelId="{B00B2670-47B8-4BB6-A271-72C566BAB86A}" type="parTrans" cxnId="{ABB0B645-F85E-46B9-8E83-1D5AB7D71422}">
      <dgm:prSet/>
      <dgm:spPr/>
      <dgm:t>
        <a:bodyPr/>
        <a:lstStyle/>
        <a:p>
          <a:endParaRPr lang="ru-RU"/>
        </a:p>
      </dgm:t>
    </dgm:pt>
    <dgm:pt modelId="{E03C2F3A-47B3-4A07-A71A-04BA11A9A8C4}" type="sibTrans" cxnId="{ABB0B645-F85E-46B9-8E83-1D5AB7D71422}">
      <dgm:prSet/>
      <dgm:spPr/>
      <dgm:t>
        <a:bodyPr/>
        <a:lstStyle/>
        <a:p>
          <a:endParaRPr lang="ru-RU"/>
        </a:p>
      </dgm:t>
    </dgm:pt>
    <dgm:pt modelId="{D1EE4430-13D8-4E5B-BD48-699244C733B5}">
      <dgm:prSet phldrT="[Текст]" phldr="1"/>
      <dgm:spPr/>
      <dgm:t>
        <a:bodyPr/>
        <a:lstStyle/>
        <a:p>
          <a:endParaRPr lang="ru-RU" dirty="0"/>
        </a:p>
      </dgm:t>
    </dgm:pt>
    <dgm:pt modelId="{5821B277-0AB0-4206-9A68-842BD5F5513A}" type="parTrans" cxnId="{9E1E010F-1A18-4C23-9FB5-D87D4DC482F2}">
      <dgm:prSet/>
      <dgm:spPr/>
      <dgm:t>
        <a:bodyPr/>
        <a:lstStyle/>
        <a:p>
          <a:endParaRPr lang="ru-RU"/>
        </a:p>
      </dgm:t>
    </dgm:pt>
    <dgm:pt modelId="{8491D6A2-2BEF-4AE7-910A-5429104C0B3B}" type="sibTrans" cxnId="{9E1E010F-1A18-4C23-9FB5-D87D4DC482F2}">
      <dgm:prSet/>
      <dgm:spPr/>
      <dgm:t>
        <a:bodyPr/>
        <a:lstStyle/>
        <a:p>
          <a:endParaRPr lang="ru-RU"/>
        </a:p>
      </dgm:t>
    </dgm:pt>
    <dgm:pt modelId="{F3E9DB5D-DE04-49B0-94F4-DD809F4FF202}">
      <dgm:prSet phldrT="[Текст]" phldr="1"/>
      <dgm:spPr/>
      <dgm:t>
        <a:bodyPr/>
        <a:lstStyle/>
        <a:p>
          <a:endParaRPr lang="ru-RU"/>
        </a:p>
      </dgm:t>
    </dgm:pt>
    <dgm:pt modelId="{4EE7007F-984E-49A8-9048-94968614043B}" type="parTrans" cxnId="{4FA9982B-D6D3-4EFB-B049-4894BA69B4F0}">
      <dgm:prSet/>
      <dgm:spPr/>
      <dgm:t>
        <a:bodyPr/>
        <a:lstStyle/>
        <a:p>
          <a:endParaRPr lang="ru-RU"/>
        </a:p>
      </dgm:t>
    </dgm:pt>
    <dgm:pt modelId="{B1F4F329-E36A-4C3F-B781-BF371A202AB9}" type="sibTrans" cxnId="{4FA9982B-D6D3-4EFB-B049-4894BA69B4F0}">
      <dgm:prSet/>
      <dgm:spPr/>
      <dgm:t>
        <a:bodyPr/>
        <a:lstStyle/>
        <a:p>
          <a:endParaRPr lang="ru-RU"/>
        </a:p>
      </dgm:t>
    </dgm:pt>
    <dgm:pt modelId="{DF541408-1B29-4D8B-904B-78AE54B79AFD}">
      <dgm:prSet phldrT="[Текст]"/>
      <dgm:spPr/>
      <dgm:t>
        <a:bodyPr/>
        <a:lstStyle/>
        <a:p>
          <a:r>
            <a:rPr lang="ru-RU" dirty="0" smtClean="0"/>
            <a:t> Самостоятельное рассматривание книг</a:t>
          </a:r>
          <a:endParaRPr lang="ru-RU" dirty="0"/>
        </a:p>
      </dgm:t>
    </dgm:pt>
    <dgm:pt modelId="{96D16335-B66B-43B6-BC22-0BE1E8C5BDEE}" type="parTrans" cxnId="{FA7EB7ED-8EC3-4ECD-AB15-F02C9FF9AD92}">
      <dgm:prSet/>
      <dgm:spPr/>
      <dgm:t>
        <a:bodyPr/>
        <a:lstStyle/>
        <a:p>
          <a:endParaRPr lang="ru-RU"/>
        </a:p>
      </dgm:t>
    </dgm:pt>
    <dgm:pt modelId="{5CC2B4D5-FA3F-493B-AA19-13E896F1D80E}" type="sibTrans" cxnId="{FA7EB7ED-8EC3-4ECD-AB15-F02C9FF9AD92}">
      <dgm:prSet/>
      <dgm:spPr/>
      <dgm:t>
        <a:bodyPr/>
        <a:lstStyle/>
        <a:p>
          <a:endParaRPr lang="ru-RU"/>
        </a:p>
      </dgm:t>
    </dgm:pt>
    <dgm:pt modelId="{C349DD93-84C8-4C84-B0C8-A5B404491612}">
      <dgm:prSet phldrT="[Текст]" custT="1"/>
      <dgm:spPr/>
      <dgm:t>
        <a:bodyPr/>
        <a:lstStyle/>
        <a:p>
          <a:r>
            <a:rPr lang="ru-RU" sz="1100" i="0" dirty="0" smtClean="0">
              <a:latin typeface="Calibri" panose="020F0502020204030204" pitchFamily="34" charset="0"/>
              <a:cs typeface="Times New Roman" panose="02020603050405020304" pitchFamily="18" charset="0"/>
            </a:rPr>
            <a:t>Непосредственно – </a:t>
          </a:r>
          <a:r>
            <a:rPr lang="ru-RU" sz="1100" i="0" dirty="0" smtClean="0"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rPr>
            <a:t>образовательная деятельность по чтению литературных произведений, беседы о прочитанном, обсуждение </a:t>
          </a:r>
          <a:endParaRPr lang="ru-RU" sz="1100" i="0" dirty="0">
            <a:latin typeface="Calibri" panose="020F0502020204030204" pitchFamily="34" charset="0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C7861860-E531-4C99-AD6D-AAF70EF47764}" type="parTrans" cxnId="{40C7314D-763D-4BD0-902D-B7215AE3941F}">
      <dgm:prSet/>
      <dgm:spPr/>
      <dgm:t>
        <a:bodyPr/>
        <a:lstStyle/>
        <a:p>
          <a:endParaRPr lang="ru-RU"/>
        </a:p>
      </dgm:t>
    </dgm:pt>
    <dgm:pt modelId="{C20460BD-3474-45BC-8263-B4D24EF873D2}" type="sibTrans" cxnId="{40C7314D-763D-4BD0-902D-B7215AE3941F}">
      <dgm:prSet/>
      <dgm:spPr/>
      <dgm:t>
        <a:bodyPr/>
        <a:lstStyle/>
        <a:p>
          <a:endParaRPr lang="ru-RU"/>
        </a:p>
      </dgm:t>
    </dgm:pt>
    <dgm:pt modelId="{36339E50-B2C5-4043-AD32-C3724C0310AA}">
      <dgm:prSet phldrT="[Текст]" custT="1"/>
      <dgm:spPr/>
      <dgm:t>
        <a:bodyPr/>
        <a:lstStyle/>
        <a:p>
          <a:r>
            <a:rPr lang="ru-RU" sz="1050" i="0" dirty="0" smtClean="0">
              <a:latin typeface="Calibri" panose="020F0502020204030204" pitchFamily="34" charset="0"/>
              <a:cs typeface="Times New Roman" panose="02020603050405020304" pitchFamily="18" charset="0"/>
            </a:rPr>
            <a:t>Театрализованные игры на основе литературных произведений; Инсценировки;</a:t>
          </a:r>
          <a:br>
            <a:rPr lang="ru-RU" sz="1050" i="0" dirty="0" smtClean="0">
              <a:latin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050" i="0" dirty="0" smtClean="0">
              <a:latin typeface="Calibri" panose="020F0502020204030204" pitchFamily="34" charset="0"/>
              <a:cs typeface="Times New Roman" panose="02020603050405020304" pitchFamily="18" charset="0"/>
            </a:rPr>
            <a:t>Использование разных видов театров для театрализации по мотивам прочитанного</a:t>
          </a:r>
          <a:r>
            <a:rPr lang="ru-RU" sz="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800" i="0" dirty="0"/>
        </a:p>
      </dgm:t>
    </dgm:pt>
    <dgm:pt modelId="{A7301008-E8A0-4B74-8DD4-DEA939602C0C}" type="parTrans" cxnId="{DB1D5C30-AABC-4C18-8A9D-0FD2A39D9E52}">
      <dgm:prSet/>
      <dgm:spPr/>
      <dgm:t>
        <a:bodyPr/>
        <a:lstStyle/>
        <a:p>
          <a:endParaRPr lang="ru-RU"/>
        </a:p>
      </dgm:t>
    </dgm:pt>
    <dgm:pt modelId="{A98A31E0-7814-4859-9EAE-F74500522243}" type="sibTrans" cxnId="{DB1D5C30-AABC-4C18-8A9D-0FD2A39D9E52}">
      <dgm:prSet/>
      <dgm:spPr/>
      <dgm:t>
        <a:bodyPr/>
        <a:lstStyle/>
        <a:p>
          <a:endParaRPr lang="ru-RU"/>
        </a:p>
      </dgm:t>
    </dgm:pt>
    <dgm:pt modelId="{0B14A1A5-55C0-40D9-92F2-82554B55BF7A}">
      <dgm:prSet phldrT="[Текст]"/>
      <dgm:spPr/>
      <dgm:t>
        <a:bodyPr/>
        <a:lstStyle/>
        <a:p>
          <a:r>
            <a:rPr lang="ru-RU" dirty="0" smtClean="0"/>
            <a:t>Взаимодействие с библиотекой </a:t>
          </a:r>
          <a:endParaRPr lang="ru-RU" dirty="0"/>
        </a:p>
      </dgm:t>
    </dgm:pt>
    <dgm:pt modelId="{96BECF32-AD06-42EE-AD7F-81B5025C6711}" type="parTrans" cxnId="{0737419D-E5DE-415D-A27C-241C0AC7DD56}">
      <dgm:prSet/>
      <dgm:spPr/>
      <dgm:t>
        <a:bodyPr/>
        <a:lstStyle/>
        <a:p>
          <a:endParaRPr lang="ru-RU"/>
        </a:p>
      </dgm:t>
    </dgm:pt>
    <dgm:pt modelId="{D99B8D95-4255-4018-B4C0-957E914A45E4}" type="sibTrans" cxnId="{0737419D-E5DE-415D-A27C-241C0AC7DD56}">
      <dgm:prSet/>
      <dgm:spPr/>
      <dgm:t>
        <a:bodyPr/>
        <a:lstStyle/>
        <a:p>
          <a:endParaRPr lang="ru-RU"/>
        </a:p>
      </dgm:t>
    </dgm:pt>
    <dgm:pt modelId="{8F229302-FAA5-4DB0-B22D-570E8456C5A9}">
      <dgm:prSet phldrT="[Текст]"/>
      <dgm:spPr/>
      <dgm:t>
        <a:bodyPr/>
        <a:lstStyle/>
        <a:p>
          <a:r>
            <a:rPr lang="ru-RU" dirty="0" smtClean="0"/>
            <a:t>Мастерская по ремонту книг</a:t>
          </a:r>
          <a:endParaRPr lang="ru-RU" dirty="0"/>
        </a:p>
      </dgm:t>
    </dgm:pt>
    <dgm:pt modelId="{240EC6F3-6BA7-4B2B-9150-DD1FB2D906DB}" type="parTrans" cxnId="{5611032D-9B0D-434E-8EA0-9B8C5AF10535}">
      <dgm:prSet/>
      <dgm:spPr/>
      <dgm:t>
        <a:bodyPr/>
        <a:lstStyle/>
        <a:p>
          <a:endParaRPr lang="ru-RU"/>
        </a:p>
      </dgm:t>
    </dgm:pt>
    <dgm:pt modelId="{DCA31C9A-6A2A-4E99-8D57-072772C546FC}" type="sibTrans" cxnId="{5611032D-9B0D-434E-8EA0-9B8C5AF10535}">
      <dgm:prSet/>
      <dgm:spPr/>
      <dgm:t>
        <a:bodyPr/>
        <a:lstStyle/>
        <a:p>
          <a:endParaRPr lang="ru-RU"/>
        </a:p>
      </dgm:t>
    </dgm:pt>
    <dgm:pt modelId="{79543504-8BCA-40DD-A4B5-099CFAE0D26C}">
      <dgm:prSet phldrT="[Текст]" phldr="1"/>
      <dgm:spPr/>
      <dgm:t>
        <a:bodyPr/>
        <a:lstStyle/>
        <a:p>
          <a:endParaRPr lang="ru-RU"/>
        </a:p>
      </dgm:t>
    </dgm:pt>
    <dgm:pt modelId="{3098B137-B13B-4729-88A8-41CBF502784C}" type="parTrans" cxnId="{F52CE926-8648-441F-8144-8E80FDFFCE00}">
      <dgm:prSet/>
      <dgm:spPr/>
      <dgm:t>
        <a:bodyPr/>
        <a:lstStyle/>
        <a:p>
          <a:endParaRPr lang="ru-RU"/>
        </a:p>
      </dgm:t>
    </dgm:pt>
    <dgm:pt modelId="{AA0001E2-8518-4971-9037-02FF3B614E44}" type="sibTrans" cxnId="{F52CE926-8648-441F-8144-8E80FDFFCE00}">
      <dgm:prSet/>
      <dgm:spPr/>
      <dgm:t>
        <a:bodyPr/>
        <a:lstStyle/>
        <a:p>
          <a:endParaRPr lang="ru-RU"/>
        </a:p>
      </dgm:t>
    </dgm:pt>
    <dgm:pt modelId="{27CC1F9D-429F-4208-9704-9CF44C99CA57}">
      <dgm:prSet phldrT="[Текст]"/>
      <dgm:spPr/>
      <dgm:t>
        <a:bodyPr/>
        <a:lstStyle/>
        <a:p>
          <a:r>
            <a:rPr lang="ru-RU" dirty="0" smtClean="0"/>
            <a:t>Взаимодействие с семьей</a:t>
          </a:r>
          <a:endParaRPr lang="ru-RU" dirty="0"/>
        </a:p>
      </dgm:t>
    </dgm:pt>
    <dgm:pt modelId="{A181C4C0-77DC-4466-9BF1-DF09A52EEE07}" type="parTrans" cxnId="{7633B9A6-B8E5-4FB0-92D5-30898EC8150A}">
      <dgm:prSet/>
      <dgm:spPr/>
      <dgm:t>
        <a:bodyPr/>
        <a:lstStyle/>
        <a:p>
          <a:endParaRPr lang="ru-RU"/>
        </a:p>
      </dgm:t>
    </dgm:pt>
    <dgm:pt modelId="{2B60CE1E-26A2-42A2-B794-B19F668B8F57}" type="sibTrans" cxnId="{7633B9A6-B8E5-4FB0-92D5-30898EC8150A}">
      <dgm:prSet/>
      <dgm:spPr/>
      <dgm:t>
        <a:bodyPr/>
        <a:lstStyle/>
        <a:p>
          <a:endParaRPr lang="ru-RU"/>
        </a:p>
      </dgm:t>
    </dgm:pt>
    <dgm:pt modelId="{DA1273E2-2E86-4D55-889B-2E2EB87CEFDF}">
      <dgm:prSet/>
      <dgm:spPr/>
      <dgm:t>
        <a:bodyPr/>
        <a:lstStyle/>
        <a:p>
          <a:endParaRPr lang="ru-RU"/>
        </a:p>
      </dgm:t>
    </dgm:pt>
    <dgm:pt modelId="{EBDF23C7-7B52-474A-89CD-2E202B4B9F82}" type="parTrans" cxnId="{0E6F0AEA-BC3D-4E80-9D15-0C706D124D0B}">
      <dgm:prSet/>
      <dgm:spPr/>
      <dgm:t>
        <a:bodyPr/>
        <a:lstStyle/>
        <a:p>
          <a:endParaRPr lang="ru-RU"/>
        </a:p>
      </dgm:t>
    </dgm:pt>
    <dgm:pt modelId="{B5D9A9CE-9776-4937-90FE-F10DB0270274}" type="sibTrans" cxnId="{0E6F0AEA-BC3D-4E80-9D15-0C706D124D0B}">
      <dgm:prSet/>
      <dgm:spPr/>
      <dgm:t>
        <a:bodyPr/>
        <a:lstStyle/>
        <a:p>
          <a:endParaRPr lang="ru-RU"/>
        </a:p>
      </dgm:t>
    </dgm:pt>
    <dgm:pt modelId="{A16D6FDE-848E-4515-93FB-30AF55F43886}">
      <dgm:prSet/>
      <dgm:spPr/>
      <dgm:t>
        <a:bodyPr/>
        <a:lstStyle/>
        <a:p>
          <a:endParaRPr lang="ru-RU"/>
        </a:p>
      </dgm:t>
    </dgm:pt>
    <dgm:pt modelId="{62392418-2EDC-4B44-A3CD-845CB0E2A295}" type="parTrans" cxnId="{F0996022-1D45-4FEB-9CAB-69889D1C5AE4}">
      <dgm:prSet/>
      <dgm:spPr/>
      <dgm:t>
        <a:bodyPr/>
        <a:lstStyle/>
        <a:p>
          <a:endParaRPr lang="ru-RU"/>
        </a:p>
      </dgm:t>
    </dgm:pt>
    <dgm:pt modelId="{B869FAB3-DF5B-44E1-9EDE-5B2720D7E39B}" type="sibTrans" cxnId="{F0996022-1D45-4FEB-9CAB-69889D1C5AE4}">
      <dgm:prSet/>
      <dgm:spPr/>
      <dgm:t>
        <a:bodyPr/>
        <a:lstStyle/>
        <a:p>
          <a:endParaRPr lang="ru-RU"/>
        </a:p>
      </dgm:t>
    </dgm:pt>
    <dgm:pt modelId="{597D1E64-8432-4F53-9D97-4F483723CB2C}">
      <dgm:prSet phldrT="[Текст]" phldr="1" custScaleX="133768" custScaleY="142892" custLinFactNeighborX="1508" custLinFactNeighborY="1430"/>
      <dgm:spPr/>
      <dgm:t>
        <a:bodyPr/>
        <a:lstStyle/>
        <a:p>
          <a:endParaRPr lang="ru-RU"/>
        </a:p>
      </dgm:t>
    </dgm:pt>
    <dgm:pt modelId="{9E5C89FB-446E-4231-B2AC-369DBD228334}" type="parTrans" cxnId="{0B93DD7A-6927-4A62-B466-CE57DE3CE3EA}">
      <dgm:prSet/>
      <dgm:spPr/>
      <dgm:t>
        <a:bodyPr/>
        <a:lstStyle/>
        <a:p>
          <a:endParaRPr lang="ru-RU"/>
        </a:p>
      </dgm:t>
    </dgm:pt>
    <dgm:pt modelId="{B3F5DB9F-8D00-4A81-A353-2C2788B31F62}" type="sibTrans" cxnId="{0B93DD7A-6927-4A62-B466-CE57DE3CE3EA}">
      <dgm:prSet/>
      <dgm:spPr/>
      <dgm:t>
        <a:bodyPr/>
        <a:lstStyle/>
        <a:p>
          <a:endParaRPr lang="ru-RU"/>
        </a:p>
      </dgm:t>
    </dgm:pt>
    <dgm:pt modelId="{4DF13AFC-B15B-4C6A-8134-80952C9B06F2}">
      <dgm:prSet phldrT="[Текст]" custRadScaleRad="146463" custRadScaleInc="-22165"/>
      <dgm:spPr/>
      <dgm:t>
        <a:bodyPr/>
        <a:lstStyle/>
        <a:p>
          <a:endParaRPr lang="ru-RU"/>
        </a:p>
      </dgm:t>
    </dgm:pt>
    <dgm:pt modelId="{F6852D41-DBB2-41FD-AD4D-18FB786B5577}" type="parTrans" cxnId="{45B14727-276A-4ADF-B20E-18F571CAB8A7}">
      <dgm:prSet/>
      <dgm:spPr/>
      <dgm:t>
        <a:bodyPr/>
        <a:lstStyle/>
        <a:p>
          <a:endParaRPr lang="ru-RU"/>
        </a:p>
      </dgm:t>
    </dgm:pt>
    <dgm:pt modelId="{A86AAF4B-E8FD-4315-8FEC-97C67ABC513B}" type="sibTrans" cxnId="{45B14727-276A-4ADF-B20E-18F571CAB8A7}">
      <dgm:prSet/>
      <dgm:spPr/>
      <dgm:t>
        <a:bodyPr/>
        <a:lstStyle/>
        <a:p>
          <a:endParaRPr lang="ru-RU"/>
        </a:p>
      </dgm:t>
    </dgm:pt>
    <dgm:pt modelId="{063CFF1C-15C1-406F-93CC-4B7BEA493803}" type="pres">
      <dgm:prSet presAssocID="{453AC89A-B8FB-4B85-8F30-D64A1BECD03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D4F7E11-D9F2-4519-9A24-1E2A68B8EB5B}" type="pres">
      <dgm:prSet presAssocID="{5D14BDED-1EE1-4F52-8F80-386A1CEAB305}" presName="singleCycle" presStyleCnt="0"/>
      <dgm:spPr/>
      <dgm:t>
        <a:bodyPr/>
        <a:lstStyle/>
        <a:p>
          <a:endParaRPr lang="ru-RU"/>
        </a:p>
      </dgm:t>
    </dgm:pt>
    <dgm:pt modelId="{BBE3D17C-2247-4873-BE91-9D4E5BF7908B}" type="pres">
      <dgm:prSet presAssocID="{5D14BDED-1EE1-4F52-8F80-386A1CEAB305}" presName="singleCenter" presStyleLbl="node1" presStyleIdx="0" presStyleCnt="8" custScaleX="130007" custScaleY="103676" custLinFactNeighborX="1723" custLinFactNeighborY="143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CE2CDEF7-AA25-4783-8523-FE8CEBB36F19}" type="pres">
      <dgm:prSet presAssocID="{3F624961-38E6-4092-8B5B-BDF882072EB1}" presName="Name56" presStyleLbl="parChTrans1D2" presStyleIdx="0" presStyleCnt="7"/>
      <dgm:spPr/>
      <dgm:t>
        <a:bodyPr/>
        <a:lstStyle/>
        <a:p>
          <a:endParaRPr lang="ru-RU"/>
        </a:p>
      </dgm:t>
    </dgm:pt>
    <dgm:pt modelId="{5A7F4618-A5E0-4836-970A-4EB4387AC1D9}" type="pres">
      <dgm:prSet presAssocID="{BF414DE5-626E-456A-A0A7-0ED295656F5A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6E9E6-6FC8-4C9A-9ABA-4D9FDDA4282B}" type="pres">
      <dgm:prSet presAssocID="{96D16335-B66B-43B6-BC22-0BE1E8C5BDEE}" presName="Name56" presStyleLbl="parChTrans1D2" presStyleIdx="1" presStyleCnt="7"/>
      <dgm:spPr/>
      <dgm:t>
        <a:bodyPr/>
        <a:lstStyle/>
        <a:p>
          <a:endParaRPr lang="ru-RU"/>
        </a:p>
      </dgm:t>
    </dgm:pt>
    <dgm:pt modelId="{09785E66-3DEE-4864-8769-D65F155BBC49}" type="pres">
      <dgm:prSet presAssocID="{DF541408-1B29-4D8B-904B-78AE54B79AFD}" presName="text0" presStyleLbl="node1" presStyleIdx="2" presStyleCnt="8" custScaleX="123421" custScaleY="111356" custRadScaleRad="145785" custRadScaleInc="26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707E0-50A9-4EA5-A9D9-4F8494D5D604}" type="pres">
      <dgm:prSet presAssocID="{C7861860-E531-4C99-AD6D-AAF70EF47764}" presName="Name56" presStyleLbl="parChTrans1D2" presStyleIdx="2" presStyleCnt="7"/>
      <dgm:spPr/>
      <dgm:t>
        <a:bodyPr/>
        <a:lstStyle/>
        <a:p>
          <a:endParaRPr lang="ru-RU"/>
        </a:p>
      </dgm:t>
    </dgm:pt>
    <dgm:pt modelId="{351849FD-4589-4880-B359-1AC9A570CB6B}" type="pres">
      <dgm:prSet presAssocID="{C349DD93-84C8-4C84-B0C8-A5B404491612}" presName="text0" presStyleLbl="node1" presStyleIdx="3" presStyleCnt="8" custScaleX="114739" custScaleY="123414" custRadScaleRad="124120" custRadScaleInc="14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22CB7-ABD1-4284-81FF-5127377CCF95}" type="pres">
      <dgm:prSet presAssocID="{A7301008-E8A0-4B74-8DD4-DEA939602C0C}" presName="Name56" presStyleLbl="parChTrans1D2" presStyleIdx="3" presStyleCnt="7"/>
      <dgm:spPr/>
      <dgm:t>
        <a:bodyPr/>
        <a:lstStyle/>
        <a:p>
          <a:endParaRPr lang="ru-RU"/>
        </a:p>
      </dgm:t>
    </dgm:pt>
    <dgm:pt modelId="{09BE68C6-D8FC-40D2-AA41-CC571B640802}" type="pres">
      <dgm:prSet presAssocID="{36339E50-B2C5-4043-AD32-C3724C0310AA}" presName="text0" presStyleLbl="node1" presStyleIdx="4" presStyleCnt="8" custScaleX="113283" custScaleY="145917" custRadScaleRad="106257" custRadScaleInc="-14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435A9-45FA-487D-BE59-F331110AF309}" type="pres">
      <dgm:prSet presAssocID="{96BECF32-AD06-42EE-AD7F-81B5025C6711}" presName="Name56" presStyleLbl="parChTrans1D2" presStyleIdx="4" presStyleCnt="7"/>
      <dgm:spPr/>
      <dgm:t>
        <a:bodyPr/>
        <a:lstStyle/>
        <a:p>
          <a:endParaRPr lang="ru-RU"/>
        </a:p>
      </dgm:t>
    </dgm:pt>
    <dgm:pt modelId="{7A6E0114-6DEB-44B0-A12C-CEF9B6477F09}" type="pres">
      <dgm:prSet presAssocID="{0B14A1A5-55C0-40D9-92F2-82554B55BF7A}" presName="text0" presStyleLbl="node1" presStyleIdx="5" presStyleCnt="8" custRadScaleRad="108687" custRadScaleInc="22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2A44D-362D-4176-822A-2895D5F7344C}" type="pres">
      <dgm:prSet presAssocID="{A181C4C0-77DC-4466-9BF1-DF09A52EEE07}" presName="Name56" presStyleLbl="parChTrans1D2" presStyleIdx="5" presStyleCnt="7"/>
      <dgm:spPr/>
      <dgm:t>
        <a:bodyPr/>
        <a:lstStyle/>
        <a:p>
          <a:endParaRPr lang="ru-RU"/>
        </a:p>
      </dgm:t>
    </dgm:pt>
    <dgm:pt modelId="{84FF33F8-6AAB-4B60-8CA3-1A59BA33A580}" type="pres">
      <dgm:prSet presAssocID="{27CC1F9D-429F-4208-9704-9CF44C99CA57}" presName="text0" presStyleLbl="node1" presStyleIdx="6" presStyleCnt="8" custRadScaleRad="127236" custRadScaleInc="-7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9C866-B2EB-4D93-B70F-94EC60DC935F}" type="pres">
      <dgm:prSet presAssocID="{240EC6F3-6BA7-4B2B-9150-DD1FB2D906DB}" presName="Name56" presStyleLbl="parChTrans1D2" presStyleIdx="6" presStyleCnt="7"/>
      <dgm:spPr/>
      <dgm:t>
        <a:bodyPr/>
        <a:lstStyle/>
        <a:p>
          <a:endParaRPr lang="ru-RU"/>
        </a:p>
      </dgm:t>
    </dgm:pt>
    <dgm:pt modelId="{B53053E7-EA58-4F91-9AC0-E775AAA413BC}" type="pres">
      <dgm:prSet presAssocID="{8F229302-FAA5-4DB0-B22D-570E8456C5A9}" presName="text0" presStyleLbl="node1" presStyleIdx="7" presStyleCnt="8" custRadScaleRad="146463" custRadScaleInc="-22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F58B4A-5F3B-47FC-9935-E8E730BECCF9}" type="presOf" srcId="{0B14A1A5-55C0-40D9-92F2-82554B55BF7A}" destId="{7A6E0114-6DEB-44B0-A12C-CEF9B6477F09}" srcOrd="0" destOrd="0" presId="urn:microsoft.com/office/officeart/2008/layout/RadialCluster"/>
    <dgm:cxn modelId="{7633B9A6-B8E5-4FB0-92D5-30898EC8150A}" srcId="{5D14BDED-1EE1-4F52-8F80-386A1CEAB305}" destId="{27CC1F9D-429F-4208-9704-9CF44C99CA57}" srcOrd="5" destOrd="0" parTransId="{A181C4C0-77DC-4466-9BF1-DF09A52EEE07}" sibTransId="{2B60CE1E-26A2-42A2-B794-B19F668B8F57}"/>
    <dgm:cxn modelId="{89B77F95-4D05-408B-A77F-4D5CD2D06018}" type="presOf" srcId="{3F624961-38E6-4092-8B5B-BDF882072EB1}" destId="{CE2CDEF7-AA25-4783-8523-FE8CEBB36F19}" srcOrd="0" destOrd="0" presId="urn:microsoft.com/office/officeart/2008/layout/RadialCluster"/>
    <dgm:cxn modelId="{EDAE6D85-FF73-43AA-BE15-CAF897C38A80}" type="presOf" srcId="{96D16335-B66B-43B6-BC22-0BE1E8C5BDEE}" destId="{6F56E9E6-6FC8-4C9A-9ABA-4D9FDDA4282B}" srcOrd="0" destOrd="0" presId="urn:microsoft.com/office/officeart/2008/layout/RadialCluster"/>
    <dgm:cxn modelId="{40C7314D-763D-4BD0-902D-B7215AE3941F}" srcId="{5D14BDED-1EE1-4F52-8F80-386A1CEAB305}" destId="{C349DD93-84C8-4C84-B0C8-A5B404491612}" srcOrd="2" destOrd="0" parTransId="{C7861860-E531-4C99-AD6D-AAF70EF47764}" sibTransId="{C20460BD-3474-45BC-8263-B4D24EF873D2}"/>
    <dgm:cxn modelId="{EB24E910-9735-40D8-B33F-95FE79AD01A8}" type="presOf" srcId="{8F229302-FAA5-4DB0-B22D-570E8456C5A9}" destId="{B53053E7-EA58-4F91-9AC0-E775AAA413BC}" srcOrd="0" destOrd="0" presId="urn:microsoft.com/office/officeart/2008/layout/RadialCluster"/>
    <dgm:cxn modelId="{0B93DD7A-6927-4A62-B466-CE57DE3CE3EA}" srcId="{453AC89A-B8FB-4B85-8F30-D64A1BECD033}" destId="{597D1E64-8432-4F53-9D97-4F483723CB2C}" srcOrd="1" destOrd="0" parTransId="{9E5C89FB-446E-4231-B2AC-369DBD228334}" sibTransId="{B3F5DB9F-8D00-4A81-A353-2C2788B31F62}"/>
    <dgm:cxn modelId="{FA7EB7ED-8EC3-4ECD-AB15-F02C9FF9AD92}" srcId="{5D14BDED-1EE1-4F52-8F80-386A1CEAB305}" destId="{DF541408-1B29-4D8B-904B-78AE54B79AFD}" srcOrd="1" destOrd="0" parTransId="{96D16335-B66B-43B6-BC22-0BE1E8C5BDEE}" sibTransId="{5CC2B4D5-FA3F-493B-AA19-13E896F1D80E}"/>
    <dgm:cxn modelId="{45B14727-276A-4ADF-B20E-18F571CAB8A7}" srcId="{5D14BDED-1EE1-4F52-8F80-386A1CEAB305}" destId="{4DF13AFC-B15B-4C6A-8134-80952C9B06F2}" srcOrd="7" destOrd="0" parTransId="{F6852D41-DBB2-41FD-AD4D-18FB786B5577}" sibTransId="{A86AAF4B-E8FD-4315-8FEC-97C67ABC513B}"/>
    <dgm:cxn modelId="{FA05BEE0-34C3-4969-86F1-698255C7E0B7}" type="presOf" srcId="{5D14BDED-1EE1-4F52-8F80-386A1CEAB305}" destId="{BBE3D17C-2247-4873-BE91-9D4E5BF7908B}" srcOrd="0" destOrd="0" presId="urn:microsoft.com/office/officeart/2008/layout/RadialCluster"/>
    <dgm:cxn modelId="{3446092A-1520-4745-85B8-051E32D54A17}" type="presOf" srcId="{36339E50-B2C5-4043-AD32-C3724C0310AA}" destId="{09BE68C6-D8FC-40D2-AA41-CC571B640802}" srcOrd="0" destOrd="0" presId="urn:microsoft.com/office/officeart/2008/layout/RadialCluster"/>
    <dgm:cxn modelId="{FEDB63FE-7F84-44DE-A1D8-DF2B44D1B8A6}" type="presOf" srcId="{96BECF32-AD06-42EE-AD7F-81B5025C6711}" destId="{9C9435A9-45FA-487D-BE59-F331110AF309}" srcOrd="0" destOrd="0" presId="urn:microsoft.com/office/officeart/2008/layout/RadialCluster"/>
    <dgm:cxn modelId="{0737419D-E5DE-415D-A27C-241C0AC7DD56}" srcId="{5D14BDED-1EE1-4F52-8F80-386A1CEAB305}" destId="{0B14A1A5-55C0-40D9-92F2-82554B55BF7A}" srcOrd="4" destOrd="0" parTransId="{96BECF32-AD06-42EE-AD7F-81B5025C6711}" sibTransId="{D99B8D95-4255-4018-B4C0-957E914A45E4}"/>
    <dgm:cxn modelId="{5611032D-9B0D-434E-8EA0-9B8C5AF10535}" srcId="{5D14BDED-1EE1-4F52-8F80-386A1CEAB305}" destId="{8F229302-FAA5-4DB0-B22D-570E8456C5A9}" srcOrd="6" destOrd="0" parTransId="{240EC6F3-6BA7-4B2B-9150-DD1FB2D906DB}" sibTransId="{DCA31C9A-6A2A-4E99-8D57-072772C546FC}"/>
    <dgm:cxn modelId="{AF4DAED7-686A-451A-B095-2D241F88D685}" srcId="{5D14BDED-1EE1-4F52-8F80-386A1CEAB305}" destId="{BF414DE5-626E-456A-A0A7-0ED295656F5A}" srcOrd="0" destOrd="0" parTransId="{3F624961-38E6-4092-8B5B-BDF882072EB1}" sibTransId="{6B23DAEB-03A8-422B-A7FA-8605B259F9FC}"/>
    <dgm:cxn modelId="{49D43E63-FF7C-4EF2-B123-23A02A287F39}" type="presOf" srcId="{DF541408-1B29-4D8B-904B-78AE54B79AFD}" destId="{09785E66-3DEE-4864-8769-D65F155BBC49}" srcOrd="0" destOrd="0" presId="urn:microsoft.com/office/officeart/2008/layout/RadialCluster"/>
    <dgm:cxn modelId="{F52CE926-8648-441F-8144-8E80FDFFCE00}" srcId="{5D14BDED-1EE1-4F52-8F80-386A1CEAB305}" destId="{79543504-8BCA-40DD-A4B5-099CFAE0D26C}" srcOrd="8" destOrd="0" parTransId="{3098B137-B13B-4729-88A8-41CBF502784C}" sibTransId="{AA0001E2-8518-4971-9037-02FF3B614E44}"/>
    <dgm:cxn modelId="{F2F08DFB-B8DD-4E1C-ABD5-5538209A472A}" type="presOf" srcId="{A7301008-E8A0-4B74-8DD4-DEA939602C0C}" destId="{C6322CB7-ABD1-4284-81FF-5127377CCF95}" srcOrd="0" destOrd="0" presId="urn:microsoft.com/office/officeart/2008/layout/RadialCluster"/>
    <dgm:cxn modelId="{600E9A66-579C-4D31-8C32-BF6506146895}" type="presOf" srcId="{C349DD93-84C8-4C84-B0C8-A5B404491612}" destId="{351849FD-4589-4880-B359-1AC9A570CB6B}" srcOrd="0" destOrd="0" presId="urn:microsoft.com/office/officeart/2008/layout/RadialCluster"/>
    <dgm:cxn modelId="{9E1E010F-1A18-4C23-9FB5-D87D4DC482F2}" srcId="{5D14BDED-1EE1-4F52-8F80-386A1CEAB305}" destId="{D1EE4430-13D8-4E5B-BD48-699244C733B5}" srcOrd="10" destOrd="0" parTransId="{5821B277-0AB0-4206-9A68-842BD5F5513A}" sibTransId="{8491D6A2-2BEF-4AE7-910A-5429104C0B3B}"/>
    <dgm:cxn modelId="{0E6F0AEA-BC3D-4E80-9D15-0C706D124D0B}" srcId="{453AC89A-B8FB-4B85-8F30-D64A1BECD033}" destId="{DA1273E2-2E86-4D55-889B-2E2EB87CEFDF}" srcOrd="2" destOrd="0" parTransId="{EBDF23C7-7B52-474A-89CD-2E202B4B9F82}" sibTransId="{B5D9A9CE-9776-4937-90FE-F10DB0270274}"/>
    <dgm:cxn modelId="{ABB0B645-F85E-46B9-8E83-1D5AB7D71422}" srcId="{5D14BDED-1EE1-4F52-8F80-386A1CEAB305}" destId="{91ECEF9C-5E4A-4E02-8097-51323D932602}" srcOrd="9" destOrd="0" parTransId="{B00B2670-47B8-4BB6-A271-72C566BAB86A}" sibTransId="{E03C2F3A-47B3-4A07-A71A-04BA11A9A8C4}"/>
    <dgm:cxn modelId="{CF954065-356F-444A-ABC0-9290D279EED7}" type="presOf" srcId="{27CC1F9D-429F-4208-9704-9CF44C99CA57}" destId="{84FF33F8-6AAB-4B60-8CA3-1A59BA33A580}" srcOrd="0" destOrd="0" presId="urn:microsoft.com/office/officeart/2008/layout/RadialCluster"/>
    <dgm:cxn modelId="{E5251801-3A81-4A6D-AC4C-18144DF3C73F}" type="presOf" srcId="{C7861860-E531-4C99-AD6D-AAF70EF47764}" destId="{D50707E0-50A9-4EA5-A9D9-4F8494D5D604}" srcOrd="0" destOrd="0" presId="urn:microsoft.com/office/officeart/2008/layout/RadialCluster"/>
    <dgm:cxn modelId="{2C96B05D-9A07-46D3-9C6A-024DE63FDB2A}" type="presOf" srcId="{A181C4C0-77DC-4466-9BF1-DF09A52EEE07}" destId="{FC22A44D-362D-4176-822A-2895D5F7344C}" srcOrd="0" destOrd="0" presId="urn:microsoft.com/office/officeart/2008/layout/RadialCluster"/>
    <dgm:cxn modelId="{2978AC8B-A525-49A1-8FD1-F06A51768D54}" type="presOf" srcId="{453AC89A-B8FB-4B85-8F30-D64A1BECD033}" destId="{063CFF1C-15C1-406F-93CC-4B7BEA493803}" srcOrd="0" destOrd="0" presId="urn:microsoft.com/office/officeart/2008/layout/RadialCluster"/>
    <dgm:cxn modelId="{DB1D5C30-AABC-4C18-8A9D-0FD2A39D9E52}" srcId="{5D14BDED-1EE1-4F52-8F80-386A1CEAB305}" destId="{36339E50-B2C5-4043-AD32-C3724C0310AA}" srcOrd="3" destOrd="0" parTransId="{A7301008-E8A0-4B74-8DD4-DEA939602C0C}" sibTransId="{A98A31E0-7814-4859-9EAE-F74500522243}"/>
    <dgm:cxn modelId="{5305121E-5E67-4293-B9C1-3132D60BC9FD}" type="presOf" srcId="{BF414DE5-626E-456A-A0A7-0ED295656F5A}" destId="{5A7F4618-A5E0-4836-970A-4EB4387AC1D9}" srcOrd="0" destOrd="0" presId="urn:microsoft.com/office/officeart/2008/layout/RadialCluster"/>
    <dgm:cxn modelId="{640C9538-196B-4112-BF4C-174B806B64D2}" srcId="{453AC89A-B8FB-4B85-8F30-D64A1BECD033}" destId="{5D14BDED-1EE1-4F52-8F80-386A1CEAB305}" srcOrd="0" destOrd="0" parTransId="{F749E3C8-4EC6-4982-BED7-01A8B2C3DE03}" sibTransId="{919B9AB8-DB9B-4567-A3F5-27A92D75224B}"/>
    <dgm:cxn modelId="{F0996022-1D45-4FEB-9CAB-69889D1C5AE4}" srcId="{453AC89A-B8FB-4B85-8F30-D64A1BECD033}" destId="{A16D6FDE-848E-4515-93FB-30AF55F43886}" srcOrd="3" destOrd="0" parTransId="{62392418-2EDC-4B44-A3CD-845CB0E2A295}" sibTransId="{B869FAB3-DF5B-44E1-9EDE-5B2720D7E39B}"/>
    <dgm:cxn modelId="{4FA9982B-D6D3-4EFB-B049-4894BA69B4F0}" srcId="{453AC89A-B8FB-4B85-8F30-D64A1BECD033}" destId="{F3E9DB5D-DE04-49B0-94F4-DD809F4FF202}" srcOrd="4" destOrd="0" parTransId="{4EE7007F-984E-49A8-9048-94968614043B}" sibTransId="{B1F4F329-E36A-4C3F-B781-BF371A202AB9}"/>
    <dgm:cxn modelId="{0D5F591E-36A1-423D-822D-C4501CBC2F73}" type="presOf" srcId="{240EC6F3-6BA7-4B2B-9150-DD1FB2D906DB}" destId="{EAE9C866-B2EB-4D93-B70F-94EC60DC935F}" srcOrd="0" destOrd="0" presId="urn:microsoft.com/office/officeart/2008/layout/RadialCluster"/>
    <dgm:cxn modelId="{EE53D024-29E4-4DAA-B05D-B7E87EEE1C88}" type="presParOf" srcId="{063CFF1C-15C1-406F-93CC-4B7BEA493803}" destId="{ED4F7E11-D9F2-4519-9A24-1E2A68B8EB5B}" srcOrd="0" destOrd="0" presId="urn:microsoft.com/office/officeart/2008/layout/RadialCluster"/>
    <dgm:cxn modelId="{1C65909C-22F9-4F27-B086-FAB454E4B0DC}" type="presParOf" srcId="{ED4F7E11-D9F2-4519-9A24-1E2A68B8EB5B}" destId="{BBE3D17C-2247-4873-BE91-9D4E5BF7908B}" srcOrd="0" destOrd="0" presId="urn:microsoft.com/office/officeart/2008/layout/RadialCluster"/>
    <dgm:cxn modelId="{B67165E8-CECC-418D-8A04-79AFE04C8F93}" type="presParOf" srcId="{ED4F7E11-D9F2-4519-9A24-1E2A68B8EB5B}" destId="{CE2CDEF7-AA25-4783-8523-FE8CEBB36F19}" srcOrd="1" destOrd="0" presId="urn:microsoft.com/office/officeart/2008/layout/RadialCluster"/>
    <dgm:cxn modelId="{BA895B6A-882A-4BA0-BCD2-BAAC73674FA2}" type="presParOf" srcId="{ED4F7E11-D9F2-4519-9A24-1E2A68B8EB5B}" destId="{5A7F4618-A5E0-4836-970A-4EB4387AC1D9}" srcOrd="2" destOrd="0" presId="urn:microsoft.com/office/officeart/2008/layout/RadialCluster"/>
    <dgm:cxn modelId="{B63C5229-A66D-4A57-8D9B-52D38483EF08}" type="presParOf" srcId="{ED4F7E11-D9F2-4519-9A24-1E2A68B8EB5B}" destId="{6F56E9E6-6FC8-4C9A-9ABA-4D9FDDA4282B}" srcOrd="3" destOrd="0" presId="urn:microsoft.com/office/officeart/2008/layout/RadialCluster"/>
    <dgm:cxn modelId="{CDF36F26-71C9-4BD9-B5D5-F36E0AE217DD}" type="presParOf" srcId="{ED4F7E11-D9F2-4519-9A24-1E2A68B8EB5B}" destId="{09785E66-3DEE-4864-8769-D65F155BBC49}" srcOrd="4" destOrd="0" presId="urn:microsoft.com/office/officeart/2008/layout/RadialCluster"/>
    <dgm:cxn modelId="{21117412-13A8-47DE-AC14-85927DF050F1}" type="presParOf" srcId="{ED4F7E11-D9F2-4519-9A24-1E2A68B8EB5B}" destId="{D50707E0-50A9-4EA5-A9D9-4F8494D5D604}" srcOrd="5" destOrd="0" presId="urn:microsoft.com/office/officeart/2008/layout/RadialCluster"/>
    <dgm:cxn modelId="{E7927E39-C7D7-482B-8794-38867323210D}" type="presParOf" srcId="{ED4F7E11-D9F2-4519-9A24-1E2A68B8EB5B}" destId="{351849FD-4589-4880-B359-1AC9A570CB6B}" srcOrd="6" destOrd="0" presId="urn:microsoft.com/office/officeart/2008/layout/RadialCluster"/>
    <dgm:cxn modelId="{6197D750-C817-45A9-940D-CB6D53AB4BD4}" type="presParOf" srcId="{ED4F7E11-D9F2-4519-9A24-1E2A68B8EB5B}" destId="{C6322CB7-ABD1-4284-81FF-5127377CCF95}" srcOrd="7" destOrd="0" presId="urn:microsoft.com/office/officeart/2008/layout/RadialCluster"/>
    <dgm:cxn modelId="{0A53E007-63A1-4704-BCA2-BD1BD1597873}" type="presParOf" srcId="{ED4F7E11-D9F2-4519-9A24-1E2A68B8EB5B}" destId="{09BE68C6-D8FC-40D2-AA41-CC571B640802}" srcOrd="8" destOrd="0" presId="urn:microsoft.com/office/officeart/2008/layout/RadialCluster"/>
    <dgm:cxn modelId="{11295C38-99B0-42B8-B539-10B430F13EE3}" type="presParOf" srcId="{ED4F7E11-D9F2-4519-9A24-1E2A68B8EB5B}" destId="{9C9435A9-45FA-487D-BE59-F331110AF309}" srcOrd="9" destOrd="0" presId="urn:microsoft.com/office/officeart/2008/layout/RadialCluster"/>
    <dgm:cxn modelId="{4B583495-E299-42A9-8C38-0AFE59DD3A14}" type="presParOf" srcId="{ED4F7E11-D9F2-4519-9A24-1E2A68B8EB5B}" destId="{7A6E0114-6DEB-44B0-A12C-CEF9B6477F09}" srcOrd="10" destOrd="0" presId="urn:microsoft.com/office/officeart/2008/layout/RadialCluster"/>
    <dgm:cxn modelId="{1729BC3F-D35E-4720-A7D0-18D635BF09A0}" type="presParOf" srcId="{ED4F7E11-D9F2-4519-9A24-1E2A68B8EB5B}" destId="{FC22A44D-362D-4176-822A-2895D5F7344C}" srcOrd="11" destOrd="0" presId="urn:microsoft.com/office/officeart/2008/layout/RadialCluster"/>
    <dgm:cxn modelId="{92385554-66E1-4B9D-80D9-5B6EC1DC20BB}" type="presParOf" srcId="{ED4F7E11-D9F2-4519-9A24-1E2A68B8EB5B}" destId="{84FF33F8-6AAB-4B60-8CA3-1A59BA33A580}" srcOrd="12" destOrd="0" presId="urn:microsoft.com/office/officeart/2008/layout/RadialCluster"/>
    <dgm:cxn modelId="{0629FDD4-C298-4A99-BFC4-88C20E589E3C}" type="presParOf" srcId="{ED4F7E11-D9F2-4519-9A24-1E2A68B8EB5B}" destId="{EAE9C866-B2EB-4D93-B70F-94EC60DC935F}" srcOrd="13" destOrd="0" presId="urn:microsoft.com/office/officeart/2008/layout/RadialCluster"/>
    <dgm:cxn modelId="{8E9C5C0A-6654-42D9-A11D-8FFF6D7BEECE}" type="presParOf" srcId="{ED4F7E11-D9F2-4519-9A24-1E2A68B8EB5B}" destId="{B53053E7-EA58-4F91-9AC0-E775AAA413BC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3A12-E3BB-4B89-9C32-267B4A656BF5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70004" y="476672"/>
            <a:ext cx="7862436" cy="216024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</a:rPr>
              <a:t>ВОСПИТЫВАТЬ ЧИТАТЕЛЯ</a:t>
            </a:r>
            <a:endParaRPr lang="ru-RU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164288" y="3212976"/>
            <a:ext cx="1800200" cy="1512168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algn="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sz="15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Презентация подготовлена</a:t>
            </a:r>
          </a:p>
          <a:p>
            <a:pPr algn="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воспитателями  высшей квалификационной категории</a:t>
            </a:r>
          </a:p>
          <a:p>
            <a:pPr algn="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МБДОУ№30</a:t>
            </a:r>
          </a:p>
          <a:p>
            <a:pPr algn="r"/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</a:rPr>
              <a:t>Тряховой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С. В.</a:t>
            </a:r>
          </a:p>
          <a:p>
            <a:pPr algn="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Беловой Д, А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ru-RU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 descr="полка с кни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796" y="4869160"/>
            <a:ext cx="9144000" cy="21895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985396"/>
              </p:ext>
            </p:extLst>
          </p:nvPr>
        </p:nvGraphicFramePr>
        <p:xfrm>
          <a:off x="179388" y="260350"/>
          <a:ext cx="8713787" cy="640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1575130"/>
              </p:ext>
            </p:extLst>
          </p:nvPr>
        </p:nvGraphicFramePr>
        <p:xfrm>
          <a:off x="179389" y="260350"/>
          <a:ext cx="8713786" cy="640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697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 пространственной среды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0118" y="1904426"/>
            <a:ext cx="4525963" cy="334670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307681" cy="3284984"/>
          </a:xfrm>
          <a:prstGeom prst="rect">
            <a:avLst/>
          </a:prstGeom>
        </p:spPr>
      </p:pic>
      <p:pic>
        <p:nvPicPr>
          <p:cNvPr id="5" name="Рисунок 4" descr="0_8f58e_793aa84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3740" y="5301208"/>
            <a:ext cx="3396284" cy="15567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1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книг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701523" cy="33945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52936"/>
            <a:ext cx="3816424" cy="3732546"/>
          </a:xfrm>
          <a:prstGeom prst="rect">
            <a:avLst/>
          </a:prstGeom>
        </p:spPr>
      </p:pic>
      <p:pic>
        <p:nvPicPr>
          <p:cNvPr id="6" name="Рисунок 5" descr="0_8f58e_793aa84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733256"/>
            <a:ext cx="2623216" cy="12024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3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354162"/>
          </a:xfrm>
        </p:spPr>
        <p:txBody>
          <a:bodyPr>
            <a:normAutofit/>
          </a:bodyPr>
          <a:lstStyle/>
          <a:p>
            <a:pPr algn="l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образовательная деятельность по чтению литературных произведений, беседы о прочитанном, обсуждение 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ds43.centerstart.ru/sites/ds43.centerstart.ru/files/images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36815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основе литературных произведений;</a:t>
            </a:r>
            <a:b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Инсценировки;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видов театров для театрализации по мотивам прочитанного;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7483"/>
            <a:ext cx="3816424" cy="254467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93" t="7553" b="18164"/>
          <a:stretch/>
        </p:blipFill>
        <p:spPr>
          <a:xfrm rot="5400000">
            <a:off x="1650545" y="4478247"/>
            <a:ext cx="2026486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734" t="5802" b="5802"/>
          <a:stretch/>
        </p:blipFill>
        <p:spPr>
          <a:xfrm rot="5400000">
            <a:off x="5621907" y="1342239"/>
            <a:ext cx="2632560" cy="3724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7631" b="10553"/>
          <a:stretch/>
        </p:blipFill>
        <p:spPr>
          <a:xfrm rot="5400000">
            <a:off x="5677032" y="4575702"/>
            <a:ext cx="1966398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7" y="908720"/>
            <a:ext cx="2824241" cy="1861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72" y="983506"/>
            <a:ext cx="2860253" cy="1946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21" y="1124744"/>
            <a:ext cx="2366280" cy="2442821"/>
          </a:xfrm>
          <a:prstGeom prst="rect">
            <a:avLst/>
          </a:prstGeom>
        </p:spPr>
      </p:pic>
      <p:pic>
        <p:nvPicPr>
          <p:cNvPr id="1030" name="Picture 6" descr="http://lepim.risuem-sami.ru/wp-content/uploads/2011/05/kolobok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4551"/>
            <a:ext cx="2428409" cy="18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s148.ucoz.ru/_nw/0/158143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64" y="3438515"/>
            <a:ext cx="2644867" cy="198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asterica.maxiwebsite.ru/wp-content/uploads/2013/08/SAM_75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455" y="4495543"/>
            <a:ext cx="2470991" cy="18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книг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4574641" cy="304976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7204"/>
            <a:ext cx="4101084" cy="3291840"/>
          </a:xfrm>
          <a:prstGeom prst="rect">
            <a:avLst/>
          </a:prstGeom>
        </p:spPr>
      </p:pic>
      <p:pic>
        <p:nvPicPr>
          <p:cNvPr id="6" name="Рисунок 5" descr="0_8f58e_793aa84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77272"/>
            <a:ext cx="2309031" cy="10584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7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304800"/>
            <a:ext cx="8759825" cy="5957889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в течении длительного времени.</a:t>
            </a:r>
          </a:p>
          <a:p>
            <a:pPr marL="0" indent="0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%D0%B1%D0%B8%D0%B1%D0%BB%D0%B8%D0%BE%D1%82%D0%B5%D0%BA%D0%B8.%D0%BA%D0%B5%D0%BC%D0%B5%D1%80%D0%BE%D0%B2%D1%81%D0%BA%D0%B8%D0%B5.%D1%80%D1%84/images/aibolit_2015_2.jpg"/>
          <p:cNvSpPr>
            <a:spLocks noChangeAspect="1" noChangeArrowheads="1"/>
          </p:cNvSpPr>
          <p:nvPr/>
        </p:nvSpPr>
        <p:spPr bwMode="auto">
          <a:xfrm>
            <a:off x="15240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%D0%B1%D0%B8%D0%B1%D0%BB%D0%B8%D0%BE%D1%82%D0%B5%D0%BA%D0%B8.%D0%BA%D0%B5%D0%BC%D0%B5%D1%80%D0%BE%D0%B2%D1%81%D0%BA%D0%B8%D0%B5.%D1%80%D1%84/images/aibolit_2015_2.jpg"/>
          <p:cNvSpPr>
            <a:spLocks noChangeAspect="1" noChangeArrowheads="1"/>
          </p:cNvSpPr>
          <p:nvPr/>
        </p:nvSpPr>
        <p:spPr bwMode="auto">
          <a:xfrm>
            <a:off x="304800" y="152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%D0%B1%D0%B8%D0%B1%D0%BB%D0%B8%D0%BE%D1%82%D0%B5%D0%BA%D0%B8.%D0%BA%D0%B5%D0%BC%D0%B5%D1%80%D0%BE%D0%B2%D1%81%D0%BA%D0%B8%D0%B5.%D1%80%D1%84/images/aibolit_2015_2.jpg"/>
          <p:cNvSpPr>
            <a:spLocks noChangeAspect="1" noChangeArrowheads="1"/>
          </p:cNvSpPr>
          <p:nvPr/>
        </p:nvSpPr>
        <p:spPr bwMode="auto">
          <a:xfrm>
            <a:off x="384175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%D0%B1%D0%B8%D0%B1%D0%BB%D0%B8%D0%BE%D1%82%D0%B5%D0%BA%D0%B8.%D0%BA%D0%B5%D0%BC%D0%B5%D1%80%D0%BE%D0%B2%D1%81%D0%BA%D0%B8%D0%B5.%D1%80%D1%84/images/aibolit_2015_2.jpg"/>
          <p:cNvSpPr>
            <a:spLocks noChangeAspect="1" noChangeArrowheads="1"/>
          </p:cNvSpPr>
          <p:nvPr/>
        </p:nvSpPr>
        <p:spPr bwMode="auto">
          <a:xfrm>
            <a:off x="155575" y="-152401"/>
            <a:ext cx="304800" cy="3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0" y="1556792"/>
            <a:ext cx="1663526" cy="2134440"/>
          </a:xfrm>
          <a:prstGeom prst="rect">
            <a:avLst/>
          </a:prstGeom>
        </p:spPr>
      </p:pic>
      <p:pic>
        <p:nvPicPr>
          <p:cNvPr id="1034" name="Picture 10" descr="http://3.bp.blogspot.com/-xvdd4l_BJVQ/UxLIGxvk8zI/AAAAAAAAD68/iX-una2Ao-M/s1600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13" y="1527129"/>
            <a:ext cx="2170584" cy="230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.grenka.ua/shop/1/1/672/Konek-gorbunok_300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02" y="1574544"/>
            <a:ext cx="1714409" cy="21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kmrz.ru/catimg/32/324219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2" y="1628800"/>
            <a:ext cx="1507960" cy="21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directmedia.ru/file/32/3233fc62b91d070d7bf845389a69adb4tzdwk1qxuv/42874_kto3pa0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02" y="4125711"/>
            <a:ext cx="1347335" cy="20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tedi.com.ua/images/stories/virtuemart/product/knigi/kredo/lubimie-skazki/rus-zolotoy-kluch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2" y="4125711"/>
            <a:ext cx="1682107" cy="21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работниками Центральной детской библиотеки.</a:t>
            </a:r>
          </a:p>
          <a:p>
            <a:pPr marL="0" indent="0">
              <a:buNone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3918541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429000"/>
            <a:ext cx="3796659" cy="2868130"/>
          </a:xfrm>
          <a:prstGeom prst="rect">
            <a:avLst/>
          </a:prstGeom>
        </p:spPr>
      </p:pic>
      <p:pic>
        <p:nvPicPr>
          <p:cNvPr id="8" name="Рисунок 7" descr="0_8f58e_793aa84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94240"/>
            <a:ext cx="1835696" cy="8414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5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29" y="125042"/>
            <a:ext cx="4608512" cy="3404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4638"/>
            <a:ext cx="4205816" cy="3154362"/>
          </a:xfrm>
          <a:prstGeom prst="rect">
            <a:avLst/>
          </a:prstGeom>
        </p:spPr>
      </p:pic>
      <p:pic>
        <p:nvPicPr>
          <p:cNvPr id="6" name="Рисунок 5" descr="0_8f58e_793aa84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2765" y="5733256"/>
            <a:ext cx="2453731" cy="11247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73" y="364523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062"/>
            <a:ext cx="3563888" cy="16336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2015 год литературы В России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6205" y="764704"/>
            <a:ext cx="8291264" cy="39056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В соответствии с Указом Президента Российской Федерации от 12.06.2014г. № 426, а также в целях привлечения внимания общества к литературе и чтению, 2015 год в России объявлен </a:t>
            </a:r>
            <a:r>
              <a:rPr lang="ru-RU" sz="3600" b="1" i="1" dirty="0" smtClean="0">
                <a:solidFill>
                  <a:srgbClr val="FF0000"/>
                </a:solidFill>
              </a:rPr>
              <a:t>годом  литературы.</a:t>
            </a:r>
          </a:p>
          <a:p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onega-travel.ru/wp-content/uploads/2015/09/2015-god-literaturi-v-ro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945431" cy="22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728192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 родительские проекты с включением различных видов  деятельности: игровой, коммуникативной, познавательно- исследовательской, в ходе чего создаются целостные продукты в виде книг самоделок, выставок изобразительного творчества, макетов, плакатов, карт и схем и т.д.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44" y="4403255"/>
            <a:ext cx="4038280" cy="23709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80051"/>
            <a:ext cx="3384376" cy="2287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60610"/>
            <a:ext cx="3378849" cy="232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91264" cy="113813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 опрос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 объявлен в России годом литературы. Ответы на вопросы анкеты помогут нам вместе с Вами воспитать у детей интерес и любовь к книге.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80978"/>
              </p:ext>
            </p:extLst>
          </p:nvPr>
        </p:nvGraphicFramePr>
        <p:xfrm>
          <a:off x="323528" y="1484784"/>
          <a:ext cx="8064896" cy="385674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42178"/>
                <a:gridCol w="2168712"/>
                <a:gridCol w="948811"/>
                <a:gridCol w="948811"/>
                <a:gridCol w="948811"/>
                <a:gridCol w="835858"/>
                <a:gridCol w="655131"/>
                <a:gridCol w="1016584"/>
              </a:tblGrid>
              <a:tr h="331020">
                <a:tc rowSpan="2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Вопрос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Начало года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Конец года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10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Иногда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Иногда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66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Часто ли Вы читаете книги своему ребенку?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Имеется ли в Вашем доме семейная библиотека?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Часто ли Вы покупаете книги своему ребенку?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0325">
                <a:tc rowSpan="3">
                  <a:txBody>
                    <a:bodyPr/>
                    <a:lstStyle/>
                    <a:p>
                      <a:r>
                        <a:rPr lang="ru-RU" sz="1400" dirty="0" smtClean="0"/>
                        <a:t>4.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Чем предпочитает заниматься ваш ребенок: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9736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Смотрит мультфильмы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1020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Читает книги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527075"/>
            <a:ext cx="2466124" cy="11304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0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2852936"/>
            <a:ext cx="5472608" cy="34095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к вам обращаюсь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Товарищи дети: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Полезнее книги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вещи на свете!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книги друзьями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заходят в дома-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всю жизнь,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Набирайтесь ума!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data26.gallery.ru/albums/gallery/183231-6df20-89473235-m750x740-u3e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0_8f58e_793aa84f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2937400" cy="13464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2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8582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МЫ ЛЮБИМ ЧИТАТЬ!!!!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 ВЫ?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71413"/>
            <a:ext cx="7416824" cy="48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5256584" cy="36004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+mj-lt"/>
              </a:rPr>
              <a:t>«Целью данного шага является привлечение общества к чтению и литературе, сохранение русского языка, повышение интереса молодого поколения к книге»</a:t>
            </a:r>
            <a:endParaRPr lang="ru-RU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http://www.stihi.ru/pics/2015/10/07/7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27" y="2492896"/>
            <a:ext cx="2465851" cy="36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0_8f58e_793aa84f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48" y="5224382"/>
            <a:ext cx="3563888" cy="16336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1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5793507"/>
          </a:xfrm>
        </p:spPr>
        <p:txBody>
          <a:bodyPr/>
          <a:lstStyle/>
          <a:p>
            <a:r>
              <a:rPr lang="ru-RU" dirty="0" smtClean="0"/>
              <a:t>Русская художественная литература – вершина письменной культуры и культуры речи русского народа.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sz="2400" dirty="0" smtClean="0"/>
              <a:t>Литература- это «учебник жизни» как назвал ее </a:t>
            </a:r>
          </a:p>
          <a:p>
            <a:pPr marL="0" indent="0">
              <a:buNone/>
            </a:pPr>
            <a:r>
              <a:rPr lang="ru-RU" sz="2400" dirty="0" smtClean="0"/>
              <a:t> Н. Г. Чернышевский. Она обогащает наши знания о жизни, развивает в человеке чувство прекрасного, учит видеть и понимать красоту самой жизни и красоту художественного слова, литературных образов , картину жизни, которые создает писатель. </a:t>
            </a:r>
            <a:endParaRPr lang="ru-RU" sz="2400" dirty="0"/>
          </a:p>
        </p:txBody>
      </p:sp>
      <p:pic>
        <p:nvPicPr>
          <p:cNvPr id="6" name="Рисунок 5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24382"/>
            <a:ext cx="3563888" cy="16336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dirty="0" smtClean="0"/>
              <a:t>Литература имеет огромное значение в жизни  каждого человека. Все ценности человек черпает из книг.</a:t>
            </a:r>
          </a:p>
          <a:p>
            <a:endParaRPr lang="ru-RU" dirty="0"/>
          </a:p>
          <a:p>
            <a:r>
              <a:rPr lang="ru-RU" u="sng" dirty="0" smtClean="0">
                <a:solidFill>
                  <a:srgbClr val="FF0000"/>
                </a:solidFill>
              </a:rPr>
              <a:t>Книга – источник важных знаний</a:t>
            </a:r>
            <a:r>
              <a:rPr lang="ru-RU" dirty="0" smtClean="0"/>
              <a:t>. Книги заставляют человека мыслить, воспитывают собственное мнение, развивают воображение.</a:t>
            </a:r>
            <a:endParaRPr lang="ru-RU" dirty="0"/>
          </a:p>
        </p:txBody>
      </p:sp>
      <p:pic>
        <p:nvPicPr>
          <p:cNvPr id="4" name="Рисунок 3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24382"/>
            <a:ext cx="3563888" cy="16336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3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48681"/>
            <a:ext cx="7416824" cy="453650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ЧТЕНИЕ </a:t>
            </a:r>
            <a:r>
              <a:rPr lang="ru-RU" dirty="0" smtClean="0"/>
              <a:t>– сложный творческий процесс, требующий участия интеллекта, эмоций, воображения, памяти читателя, попирающийся на весь духовный опыт.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Результатом этого процесса является обогащение личности человека.</a:t>
            </a:r>
            <a:endParaRPr lang="ru-RU" i="1" dirty="0"/>
          </a:p>
        </p:txBody>
      </p:sp>
      <p:pic>
        <p:nvPicPr>
          <p:cNvPr id="4" name="Рисунок 3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0062"/>
            <a:ext cx="3563888" cy="16336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3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147248" cy="547260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Государственному Образовательному Стандарту дошкольного образования в отдельную образовательную область выделено «речевое развитие», которое включает в себя как приоритет:</a:t>
            </a:r>
          </a:p>
          <a:p>
            <a:r>
              <a:rPr lang="ru-RU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книжной культурой, детской литературой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понимание на слух текстов разных жанров детской литературы;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как первоочередная возникла эта задача? </a:t>
            </a:r>
            <a:r>
              <a:rPr lang="ru-RU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 том, что книга перестала быть ценностью во многих семьях, дети не приобретают опыт домашнего </a:t>
            </a:r>
            <a:r>
              <a:rPr lang="ru-RU" sz="26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чтения- слушания,</a:t>
            </a:r>
            <a:r>
              <a:rPr lang="ru-RU" sz="2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книга перестала быть спутником детства.</a:t>
            </a:r>
            <a:endParaRPr lang="ru-RU" sz="2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59154"/>
            <a:ext cx="2627784" cy="120452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64219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Цель:</a:t>
            </a:r>
            <a:r>
              <a:rPr lang="ru-RU" sz="3600" dirty="0" smtClean="0"/>
              <a:t> </a:t>
            </a:r>
            <a:r>
              <a:rPr lang="ru-RU" sz="3100" dirty="0" smtClean="0"/>
              <a:t>формирование интереса и потребности в чтении у старшего дошкольника.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146" y="1905270"/>
            <a:ext cx="7892278" cy="35399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Задачи:</a:t>
            </a:r>
          </a:p>
          <a:p>
            <a:r>
              <a:rPr lang="ru-RU" sz="2800" dirty="0" smtClean="0"/>
              <a:t>Вызвать интерес к художественной литературе как средству познания;</a:t>
            </a:r>
          </a:p>
          <a:p>
            <a:r>
              <a:rPr lang="ru-RU" sz="2800" dirty="0" smtClean="0"/>
              <a:t>Приобщить к словесному искусству;</a:t>
            </a:r>
          </a:p>
          <a:p>
            <a:r>
              <a:rPr lang="ru-RU" sz="2800" dirty="0" smtClean="0"/>
              <a:t>Развивать художественное восприятие;</a:t>
            </a:r>
          </a:p>
          <a:p>
            <a:r>
              <a:rPr lang="ru-RU" sz="2800" dirty="0" smtClean="0"/>
              <a:t>Совершенствовать связную речь;</a:t>
            </a:r>
          </a:p>
          <a:p>
            <a:r>
              <a:rPr lang="ru-RU" sz="2800" dirty="0" smtClean="0"/>
              <a:t>Поощрять словесное творчество;</a:t>
            </a:r>
          </a:p>
          <a:p>
            <a:r>
              <a:rPr lang="ru-RU" sz="2800" dirty="0" smtClean="0"/>
              <a:t>Познакомить с историей создания книги.</a:t>
            </a:r>
          </a:p>
          <a:p>
            <a:endParaRPr lang="ru-RU" sz="2000" dirty="0"/>
          </a:p>
        </p:txBody>
      </p:sp>
      <p:pic>
        <p:nvPicPr>
          <p:cNvPr id="4" name="Рисунок 3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59154"/>
            <a:ext cx="2627784" cy="120452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2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89066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 по формированию потребности в чтении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0_8f58e_793aa84f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57192"/>
            <a:ext cx="3879952" cy="17784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 descr="D:\Мои документы\для школьных презентаций\чтение картинки для шаблона\mudryj_fil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83968"/>
            <a:ext cx="2585864" cy="2385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4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3329b22f14b6ee5c2e1386925ee72932e7b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574</Words>
  <Application>Microsoft Office PowerPoint</Application>
  <PresentationFormat>Экран (4:3)</PresentationFormat>
  <Paragraphs>99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 Unicode MS</vt:lpstr>
      <vt:lpstr>Arial</vt:lpstr>
      <vt:lpstr>Calibri</vt:lpstr>
      <vt:lpstr>Times New Roman</vt:lpstr>
      <vt:lpstr>Тема Office</vt:lpstr>
      <vt:lpstr>ВОСПИТЫВАТЬ ЧИТАТЕЛЯ</vt:lpstr>
      <vt:lpstr> 2015 год литературы В России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Цель: формирование интереса и потребности в чтении у старшего дошкольника.</vt:lpstr>
      <vt:lpstr>ФОРМЫ  работы с детьми по формированию потребности в чтении</vt:lpstr>
      <vt:lpstr>Презентация PowerPoint</vt:lpstr>
      <vt:lpstr>Создание предметно- пространственной среды</vt:lpstr>
      <vt:lpstr>Самостоятельное рассматривание книг</vt:lpstr>
      <vt:lpstr>Непосредственно – образовательная деятельность по чтению литературных произведений, беседы о прочитанном, обсуждение .</vt:lpstr>
      <vt:lpstr>Театрализованные игры на основе литературных произведений; Инсценировки; Использование разных видов театров для театрализации по мотивам прочитанного;</vt:lpstr>
      <vt:lpstr>Продуктивная деятельность. </vt:lpstr>
      <vt:lpstr>Мастерская по ремонту книг</vt:lpstr>
      <vt:lpstr>Презентация PowerPoint</vt:lpstr>
      <vt:lpstr>Презентация PowerPoint</vt:lpstr>
      <vt:lpstr>Презентация PowerPoint</vt:lpstr>
      <vt:lpstr>Детско- родительские проекты с включением различных видов  деятельности: игровой, коммуникативной, познавательно- исследовательской, в ходе чего создаются целостные продукты в виде книг самоделок, выставок изобразительного творчества, макетов, плакатов, карт и схем и т.д.</vt:lpstr>
      <vt:lpstr>Экспресс- опрос Уважаемые родители! 2015 год объявлен в России годом литературы. Ответы на вопросы анкеты помогут нам вместе с Вами воспитать у детей интерес и любовь к книге.</vt:lpstr>
      <vt:lpstr>Презентация PowerPoint</vt:lpstr>
      <vt:lpstr>МЫ ЛЮБИМ ЧИТАТЬ!!!! А ВЫ?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PC</dc:creator>
  <cp:lastModifiedBy>Админ</cp:lastModifiedBy>
  <cp:revision>43</cp:revision>
  <dcterms:created xsi:type="dcterms:W3CDTF">2014-04-08T13:52:26Z</dcterms:created>
  <dcterms:modified xsi:type="dcterms:W3CDTF">2015-12-17T17:27:24Z</dcterms:modified>
</cp:coreProperties>
</file>