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56" r:id="rId5"/>
    <p:sldId id="257" r:id="rId6"/>
    <p:sldId id="258" r:id="rId7"/>
    <p:sldId id="268" r:id="rId8"/>
    <p:sldId id="269" r:id="rId9"/>
    <p:sldId id="267" r:id="rId10"/>
    <p:sldId id="259" r:id="rId11"/>
    <p:sldId id="260" r:id="rId12"/>
    <p:sldId id="261" r:id="rId13"/>
    <p:sldId id="266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5" autoAdjust="0"/>
    <p:restoredTop sz="94660"/>
  </p:normalViewPr>
  <p:slideViewPr>
    <p:cSldViewPr snapToGrid="0">
      <p:cViewPr varScale="1">
        <p:scale>
          <a:sx n="38" d="100"/>
          <a:sy n="38" d="100"/>
        </p:scale>
        <p:origin x="78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58CD-F28E-43B3-AA93-4C4DFD3449F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2D84-517F-4691-97D2-01A2A10F6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157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58CD-F28E-43B3-AA93-4C4DFD3449F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2D84-517F-4691-97D2-01A2A10F6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91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58CD-F28E-43B3-AA93-4C4DFD3449F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2D84-517F-4691-97D2-01A2A10F6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5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58CD-F28E-43B3-AA93-4C4DFD3449F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2D84-517F-4691-97D2-01A2A10F6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36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58CD-F28E-43B3-AA93-4C4DFD3449F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2D84-517F-4691-97D2-01A2A10F6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082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58CD-F28E-43B3-AA93-4C4DFD3449F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2D84-517F-4691-97D2-01A2A10F6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275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58CD-F28E-43B3-AA93-4C4DFD3449F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2D84-517F-4691-97D2-01A2A10F6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603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58CD-F28E-43B3-AA93-4C4DFD3449F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2D84-517F-4691-97D2-01A2A10F6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083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58CD-F28E-43B3-AA93-4C4DFD3449F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2D84-517F-4691-97D2-01A2A10F6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22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58CD-F28E-43B3-AA93-4C4DFD3449F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2D84-517F-4691-97D2-01A2A10F6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47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58CD-F28E-43B3-AA93-4C4DFD3449F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2D84-517F-4691-97D2-01A2A10F6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3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558CD-F28E-43B3-AA93-4C4DFD3449F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82D84-517F-4691-97D2-01A2A10F6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89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32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24987" y="575629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Я знаю…</a:t>
            </a:r>
          </a:p>
          <a:p>
            <a:r>
              <a:rPr lang="ru-RU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Я умею…</a:t>
            </a:r>
          </a:p>
          <a:p>
            <a:r>
              <a:rPr lang="ru-RU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Я могу…</a:t>
            </a:r>
          </a:p>
          <a:p>
            <a:r>
              <a:rPr lang="ru-RU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Мне было интересно…</a:t>
            </a:r>
          </a:p>
          <a:p>
            <a:r>
              <a:rPr lang="ru-RU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Мне было трудно…</a:t>
            </a:r>
          </a:p>
          <a:p>
            <a:r>
              <a:rPr lang="ru-RU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Мне было легко…</a:t>
            </a:r>
            <a:endParaRPr lang="ru-RU" sz="6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46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220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693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06537" y="192604"/>
            <a:ext cx="517802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СПАСИБО</a:t>
            </a:r>
            <a:endParaRPr lang="ru-RU" sz="72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47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3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757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46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8992" y="724992"/>
            <a:ext cx="10174013" cy="1378039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Georgia" panose="02040502050405020303" pitchFamily="18" charset="0"/>
              </a:rPr>
              <a:t>НА КАКИЕ ДВЕ ГРУППЫ МОЖНО РАЗДЕЛИТЬ СЛОВА?</a:t>
            </a:r>
            <a:endParaRPr lang="ru-RU" sz="4000" dirty="0"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8993" y="2648606"/>
            <a:ext cx="10174013" cy="2940269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Медведь, класс, снегирь, сорока, коллектив, пальто, касса, ученик, масса, корзина</a:t>
            </a:r>
            <a:endParaRPr lang="ru-RU" sz="4800" i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5205273" y="3274611"/>
            <a:ext cx="5280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2893148" y="3940817"/>
            <a:ext cx="5280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8915125" y="3940817"/>
            <a:ext cx="5280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5884542" y="4607024"/>
            <a:ext cx="5280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54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383665" y="1220318"/>
            <a:ext cx="7545947" cy="3929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BatangChe" panose="02030609000101010101" pitchFamily="49" charset="-127"/>
              </a:rPr>
              <a:t>ПОВТОРИМ... </a:t>
            </a:r>
          </a:p>
          <a:p>
            <a:endParaRPr lang="ru-RU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BatangChe" panose="02030609000101010101" pitchFamily="49" charset="-127"/>
            </a:endParaRPr>
          </a:p>
          <a:p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BatangChe" panose="02030609000101010101" pitchFamily="49" charset="-127"/>
              </a:rPr>
              <a:t>БУДЕМ УЧИТЬСЯ…</a:t>
            </a:r>
          </a:p>
          <a:p>
            <a:endParaRPr lang="ru-RU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BatangChe" panose="02030609000101010101" pitchFamily="49" charset="-127"/>
            </a:endParaRPr>
          </a:p>
          <a:p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BatangChe" panose="02030609000101010101" pitchFamily="49" charset="-127"/>
              </a:rPr>
              <a:t>НАУЧИМСЯ…</a:t>
            </a:r>
          </a:p>
        </p:txBody>
      </p:sp>
    </p:spTree>
    <p:extLst>
      <p:ext uri="{BB962C8B-B14F-4D97-AF65-F5344CB8AC3E}">
        <p14:creationId xmlns:p14="http://schemas.microsoft.com/office/powerpoint/2010/main" val="292099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364717"/>
            <a:ext cx="9144000" cy="87386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тгадай словечко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00058" y="2429546"/>
            <a:ext cx="2451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Шоссе,</a:t>
            </a:r>
            <a:endParaRPr lang="ru-RU" sz="54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30308" y="2429702"/>
            <a:ext cx="2254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аллея,</a:t>
            </a:r>
            <a:endParaRPr lang="ru-RU" sz="54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81996" y="2429546"/>
            <a:ext cx="25603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хоккей,</a:t>
            </a:r>
            <a:endParaRPr lang="ru-RU" sz="54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14211" y="3324532"/>
            <a:ext cx="28937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р</a:t>
            </a:r>
            <a:r>
              <a:rPr lang="ru-RU" sz="54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а</a:t>
            </a:r>
            <a:r>
              <a:rPr lang="ru-RU" sz="5400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ссказ,</a:t>
            </a:r>
            <a:endParaRPr lang="ru-RU" sz="54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49143" y="3324532"/>
            <a:ext cx="36166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п</a:t>
            </a:r>
            <a:r>
              <a:rPr lang="ru-RU" sz="54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а</a:t>
            </a:r>
            <a:r>
              <a:rPr lang="ru-RU" sz="5400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ссажир.</a:t>
            </a:r>
            <a:endParaRPr lang="ru-RU" sz="54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360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Упражнение 190.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0661" y="1690688"/>
            <a:ext cx="1065474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i="1" dirty="0" err="1" smtClean="0">
                <a:latin typeface="Bookman Old Style" panose="02050604050505020204" pitchFamily="18" charset="0"/>
              </a:rPr>
              <a:t>Трол</a:t>
            </a:r>
            <a:r>
              <a:rPr lang="ru-RU" sz="6600" i="1" dirty="0" smtClean="0">
                <a:latin typeface="Bookman Old Style" panose="02050604050505020204" pitchFamily="18" charset="0"/>
              </a:rPr>
              <a:t>-лей-бус, </a:t>
            </a:r>
            <a:r>
              <a:rPr lang="ru-RU" sz="6600" i="1" dirty="0" err="1" smtClean="0">
                <a:latin typeface="Bookman Old Style" panose="02050604050505020204" pitchFamily="18" charset="0"/>
              </a:rPr>
              <a:t>хок-кей</a:t>
            </a:r>
            <a:r>
              <a:rPr lang="ru-RU" sz="6600" i="1" dirty="0" smtClean="0">
                <a:latin typeface="Bookman Old Style" panose="02050604050505020204" pitchFamily="18" charset="0"/>
              </a:rPr>
              <a:t>, </a:t>
            </a:r>
            <a:r>
              <a:rPr lang="ru-RU" sz="6600" i="1" dirty="0" err="1" smtClean="0">
                <a:latin typeface="Bookman Old Style" panose="02050604050505020204" pitchFamily="18" charset="0"/>
              </a:rPr>
              <a:t>дрес</a:t>
            </a:r>
            <a:r>
              <a:rPr lang="ru-RU" sz="6600" i="1" dirty="0" smtClean="0">
                <a:latin typeface="Bookman Old Style" panose="02050604050505020204" pitchFamily="18" charset="0"/>
              </a:rPr>
              <a:t>-си-ров-ка, ил-</a:t>
            </a:r>
            <a:r>
              <a:rPr lang="ru-RU" sz="6600" i="1" dirty="0" err="1" smtClean="0">
                <a:latin typeface="Bookman Old Style" panose="02050604050505020204" pitchFamily="18" charset="0"/>
              </a:rPr>
              <a:t>лю</a:t>
            </a:r>
            <a:r>
              <a:rPr lang="ru-RU" sz="6600" i="1" dirty="0" smtClean="0">
                <a:latin typeface="Bookman Old Style" panose="02050604050505020204" pitchFamily="18" charset="0"/>
              </a:rPr>
              <a:t>-</a:t>
            </a:r>
            <a:r>
              <a:rPr lang="ru-RU" sz="6600" i="1" dirty="0" err="1" smtClean="0">
                <a:latin typeface="Bookman Old Style" panose="02050604050505020204" pitchFamily="18" charset="0"/>
              </a:rPr>
              <a:t>стра-ция</a:t>
            </a:r>
            <a:r>
              <a:rPr lang="ru-RU" sz="6600" i="1" dirty="0" smtClean="0">
                <a:latin typeface="Bookman Old Style" panose="02050604050505020204" pitchFamily="18" charset="0"/>
              </a:rPr>
              <a:t>, ал-лея, ал-ли-га-тор, </a:t>
            </a:r>
            <a:r>
              <a:rPr lang="ru-RU" sz="6600" i="1" dirty="0" err="1" smtClean="0">
                <a:latin typeface="Bookman Old Style" panose="02050604050505020204" pitchFamily="18" charset="0"/>
              </a:rPr>
              <a:t>тен-нис</a:t>
            </a:r>
            <a:endParaRPr lang="ru-RU" sz="6600" i="1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78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+, +,-, +,</a:t>
            </a:r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+, +,-,-,</a:t>
            </a:r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+,</a:t>
            </a:r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+,</a:t>
            </a:r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+,</a:t>
            </a:r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+.</a:t>
            </a:r>
          </a:p>
        </p:txBody>
      </p:sp>
    </p:spTree>
    <p:extLst>
      <p:ext uri="{BB962C8B-B14F-4D97-AF65-F5344CB8AC3E}">
        <p14:creationId xmlns:p14="http://schemas.microsoft.com/office/powerpoint/2010/main" val="236772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2333" y="4998630"/>
            <a:ext cx="11758411" cy="1669773"/>
          </a:xfrm>
        </p:spPr>
        <p:txBody>
          <a:bodyPr>
            <a:noAutofit/>
          </a:bodyPr>
          <a:lstStyle/>
          <a:p>
            <a:pPr algn="ctr"/>
            <a:r>
              <a:rPr lang="ru-RU" sz="6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</a:t>
            </a:r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орни </a:t>
            </a:r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 однокоренных словах </a:t>
            </a:r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пишутся одинаково</a:t>
            </a:r>
            <a:endParaRPr lang="ru-RU" sz="6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64009" y="774292"/>
            <a:ext cx="724749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i="1" dirty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к</a:t>
            </a:r>
            <a:r>
              <a:rPr lang="ru-RU" sz="6600" b="0" i="1" cap="none" spc="0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асса – кассовый </a:t>
            </a:r>
            <a:endParaRPr lang="ru-RU" sz="6600" b="0" i="1" cap="none" spc="0" dirty="0">
              <a:ln w="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75843" y="1665837"/>
            <a:ext cx="327205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i="1" dirty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масса </a:t>
            </a:r>
            <a:r>
              <a:rPr lang="ru-RU" sz="6600" b="0" i="1" cap="none" spc="0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- </a:t>
            </a:r>
            <a:endParaRPr lang="ru-RU" sz="6600" b="0" i="1" cap="none" spc="0" dirty="0">
              <a:ln w="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98247" y="1655107"/>
            <a:ext cx="449834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0" i="1" cap="none" spc="0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массовый, </a:t>
            </a:r>
            <a:endParaRPr lang="ru-RU" sz="6600" b="0" i="1" cap="none" spc="0" dirty="0">
              <a:ln w="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82923" y="2505742"/>
            <a:ext cx="373852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i="1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группа </a:t>
            </a:r>
            <a:r>
              <a:rPr lang="ru-RU" sz="6600" b="0" i="1" cap="none" spc="0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- </a:t>
            </a:r>
            <a:endParaRPr lang="ru-RU" sz="6600" b="0" i="1" cap="none" spc="0" dirty="0">
              <a:ln w="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59729" y="2496093"/>
            <a:ext cx="456887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i="1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групповой</a:t>
            </a:r>
            <a:r>
              <a:rPr lang="ru-RU" sz="6600" b="0" i="1" cap="none" spc="0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 </a:t>
            </a:r>
            <a:endParaRPr lang="ru-RU" sz="6600" b="0" i="1" cap="none" spc="0" dirty="0">
              <a:ln w="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64009" y="3363881"/>
            <a:ext cx="309572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i="1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класс </a:t>
            </a:r>
            <a:r>
              <a:rPr lang="ru-RU" sz="6600" b="0" i="1" cap="none" spc="0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- </a:t>
            </a:r>
            <a:endParaRPr lang="ru-RU" sz="6600" b="0" i="1" cap="none" spc="0" dirty="0">
              <a:ln w="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98247" y="3363881"/>
            <a:ext cx="398218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i="1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классный</a:t>
            </a:r>
            <a:endParaRPr lang="ru-RU" sz="6600" b="0" i="1" cap="none" spc="0" dirty="0">
              <a:ln w="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37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112</Words>
  <Application>Microsoft Office PowerPoint</Application>
  <PresentationFormat>Широкоэкранный</PresentationFormat>
  <Paragraphs>31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BatangChe</vt:lpstr>
      <vt:lpstr>Arial</vt:lpstr>
      <vt:lpstr>Bookman Old Style</vt:lpstr>
      <vt:lpstr>Calibri</vt:lpstr>
      <vt:lpstr>Calibri Light</vt:lpstr>
      <vt:lpstr>Georgia</vt:lpstr>
      <vt:lpstr>Тема Office</vt:lpstr>
      <vt:lpstr>Презентация PowerPoint</vt:lpstr>
      <vt:lpstr>Презентация PowerPoint</vt:lpstr>
      <vt:lpstr>Презентация PowerPoint</vt:lpstr>
      <vt:lpstr>НА КАКИЕ ДВЕ ГРУППЫ МОЖНО РАЗДЕЛИТЬ СЛОВА?</vt:lpstr>
      <vt:lpstr>Презентация PowerPoint</vt:lpstr>
      <vt:lpstr>отгадай словечко</vt:lpstr>
      <vt:lpstr>Упражнение 190.</vt:lpstr>
      <vt:lpstr>Презентация PowerPoint</vt:lpstr>
      <vt:lpstr>корни в однокоренных словах пишутся одинаково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КАКИЕ ДВЕ ГРУППЫ МОЖНО РАЗДЕЛИТЬ СЛОВА?</dc:title>
  <dc:creator>user</dc:creator>
  <cp:lastModifiedBy>user</cp:lastModifiedBy>
  <cp:revision>18</cp:revision>
  <dcterms:created xsi:type="dcterms:W3CDTF">2014-11-30T11:24:20Z</dcterms:created>
  <dcterms:modified xsi:type="dcterms:W3CDTF">2016-02-25T10:57:10Z</dcterms:modified>
</cp:coreProperties>
</file>