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16B01-0D92-4EED-9492-77CA2C7C7C48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0A44-2A1D-4D50-93A1-0EE62BB792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6801/212302481.168/0_18d0fe_ee2eddc6_XXL.jpg"/>
          <p:cNvPicPr>
            <a:picLocks noChangeAspect="1" noChangeArrowheads="1"/>
          </p:cNvPicPr>
          <p:nvPr/>
        </p:nvPicPr>
        <p:blipFill>
          <a:blip r:embed="rId2" cstate="print"/>
          <a:srcRect t="19591"/>
          <a:stretch>
            <a:fillRect/>
          </a:stretch>
        </p:blipFill>
        <p:spPr bwMode="auto">
          <a:xfrm>
            <a:off x="762000" y="3124200"/>
            <a:ext cx="7620000" cy="35459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r>
              <a:rPr lang="ru-RU" sz="4800" b="1" dirty="0" smtClean="0"/>
              <a:t>                  ПРОЕКТ</a:t>
            </a:r>
          </a:p>
          <a:p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371600"/>
            <a:ext cx="60104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«Духовная жизнь –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 хранитель духовно – </a:t>
            </a:r>
          </a:p>
          <a:p>
            <a:r>
              <a:rPr lang="ru-RU" sz="4000" b="1" dirty="0" smtClean="0">
                <a:solidFill>
                  <a:srgbClr val="C00000"/>
                </a:solidFill>
              </a:rPr>
              <a:t>нравственных ценностей»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cap="all" dirty="0" smtClean="0">
                <a:solidFill>
                  <a:srgbClr val="FF0000"/>
                </a:solidFill>
              </a:rPr>
              <a:t>ЦЕРКВИ БРАТСКА</a:t>
            </a:r>
            <a:br>
              <a:rPr lang="ru-RU" b="1" cap="all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rodasi.ucoz.ru/_ph/23/446278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68402"/>
            <a:ext cx="4201864" cy="3151398"/>
          </a:xfrm>
          <a:prstGeom prst="rect">
            <a:avLst/>
          </a:prstGeom>
          <a:noFill/>
        </p:spPr>
      </p:pic>
      <p:pic>
        <p:nvPicPr>
          <p:cNvPr id="23556" name="Picture 4" descr="http://photos.lifeisphoto.ru/93/3/931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4419600" cy="2514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5934670"/>
            <a:ext cx="40687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Храм Преподобного Амвросия </a:t>
            </a:r>
          </a:p>
          <a:p>
            <a:r>
              <a:rPr lang="ru-RU" b="1" dirty="0" err="1" smtClean="0"/>
              <a:t>Оптинского</a:t>
            </a:r>
            <a:r>
              <a:rPr lang="ru-RU" dirty="0" smtClean="0"/>
              <a:t> .</a:t>
            </a:r>
            <a:endParaRPr lang="ru-RU" b="1" dirty="0" smtClean="0"/>
          </a:p>
          <a:p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6019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Храм Всех святых,</a:t>
            </a:r>
          </a:p>
          <a:p>
            <a:r>
              <a:rPr lang="ru-RU" b="1" dirty="0" smtClean="0"/>
              <a:t> в земле Российской просиявших.</a:t>
            </a:r>
            <a:r>
              <a:rPr lang="ru-RU" dirty="0" smtClean="0"/>
              <a:t> 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92696"/>
            <a:ext cx="82769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Храм </a:t>
            </a:r>
            <a:r>
              <a:rPr lang="ru-RU" b="1" dirty="0" smtClean="0"/>
              <a:t>преподобного Амвросия </a:t>
            </a:r>
            <a:r>
              <a:rPr lang="ru-RU" b="1" dirty="0" err="1" smtClean="0"/>
              <a:t>Оптинского</a:t>
            </a:r>
            <a:r>
              <a:rPr lang="ru-RU" b="1" dirty="0" smtClean="0"/>
              <a:t> - колокольня на первом фото справа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а слева - храм Всех святых, в земле Российской просиявших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Долгое время его называли храмом Андрея Рублева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так как по проекту храмового комплекса должен быть еще один </a:t>
            </a:r>
            <a:r>
              <a:rPr lang="ru-RU" b="1" dirty="0" smtClean="0"/>
              <a:t>храм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(правее колокольни). г. Братск улица </a:t>
            </a:r>
            <a:r>
              <a:rPr lang="ru-RU" b="1" dirty="0" err="1" smtClean="0"/>
              <a:t>Муханова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tkgorod.ru/uploads/news/5180/gallery_b16daa6817f01c3636c757d2a2dd61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70968"/>
            <a:ext cx="8839200" cy="6452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81400" y="0"/>
            <a:ext cx="4657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Братске хранят историческое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 наследие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92374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 Центральном районе  Братска в этом году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(2016 г.) построен  новый храм на улице Мира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38800" y="381000"/>
            <a:ext cx="3505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Храм Рождества Христова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0200" y="7620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Иннокентий 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err="1" smtClean="0"/>
              <a:t>Кульчинский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37890" name="Picture 2" descr="http://cs608229.vk.me/v608229285/4231/JFQw0ZF8W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286000"/>
            <a:ext cx="2840567" cy="38347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2286000"/>
            <a:ext cx="5593886" cy="38164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Православие стремится быть понятным и современным</a:t>
            </a:r>
          </a:p>
          <a:p>
            <a:r>
              <a:rPr lang="ru-RU" sz="3200" dirty="0" smtClean="0"/>
              <a:t> для каждого человека любой страны</a:t>
            </a:r>
          </a:p>
          <a:p>
            <a:r>
              <a:rPr lang="ru-RU" sz="3200" dirty="0" smtClean="0"/>
              <a:t> и любой исторической эпохи.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Над проектом работали: </a:t>
            </a:r>
            <a:br>
              <a:rPr lang="ru-RU" dirty="0" smtClean="0"/>
            </a:br>
            <a:r>
              <a:rPr lang="ru-RU" dirty="0" err="1" smtClean="0"/>
              <a:t>Дейлова</a:t>
            </a:r>
            <a:r>
              <a:rPr lang="ru-RU" dirty="0" smtClean="0"/>
              <a:t> Анастасия</a:t>
            </a:r>
            <a:br>
              <a:rPr lang="ru-RU" dirty="0" smtClean="0"/>
            </a:br>
            <a:r>
              <a:rPr lang="ru-RU" dirty="0" smtClean="0"/>
              <a:t>Кустов Роман 10В</a:t>
            </a:r>
            <a:br>
              <a:rPr lang="ru-RU" dirty="0" smtClean="0"/>
            </a:br>
            <a:r>
              <a:rPr lang="ru-RU" dirty="0" smtClean="0"/>
              <a:t>Источники: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933056"/>
            <a:ext cx="3325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http://bratsk-pravoslavny.ru/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Как всё  начиналось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2772" name="Picture 4" descr="http://irkipedia.ru/sites/default/files/muhan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3819525" cy="2952751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40357" y="4382870"/>
            <a:ext cx="8182689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Декабрист Пётр Александрович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Муханов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отбывая ссылку в Братске с  1832 г.,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оставил о себе добрую, нетленную память.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Человек передовой, одарённый, прогрессивный мыслитель,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большими культурными запросами,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Муханов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стремился к активной деятельности.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304800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Picture 3" descr="http://cs5450.vk.me/v5450142/41e/ze8POabJx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71600"/>
            <a:ext cx="3048001" cy="2895600"/>
          </a:xfrm>
          <a:prstGeom prst="rect">
            <a:avLst/>
          </a:prstGeom>
          <a:noFill/>
        </p:spPr>
      </p:pic>
      <p:pic>
        <p:nvPicPr>
          <p:cNvPr id="32770" name="Picture 2" descr="http://www.xn--c1aa7af.xn--p1ai/og/v2/p0200.jpg"/>
          <p:cNvPicPr>
            <a:picLocks noChangeAspect="1" noChangeArrowheads="1"/>
          </p:cNvPicPr>
          <p:nvPr/>
        </p:nvPicPr>
        <p:blipFill>
          <a:blip r:embed="rId4" cstate="print"/>
          <a:srcRect r="13858" b="39875"/>
          <a:stretch>
            <a:fillRect/>
          </a:stretch>
        </p:blipFill>
        <p:spPr bwMode="auto">
          <a:xfrm>
            <a:off x="4038600" y="1295400"/>
            <a:ext cx="1796373" cy="1911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«Худшее место в Сибири»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334000" y="1676400"/>
            <a:ext cx="2971800" cy="424731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Личные беды, превратности судьбы тяготили душу. Может поэтому,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называя  Братск «худшим местом в Сибири», писал так: «Деревня маленькая,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берегу Ангары, вокруг лес дремучий, непроходимый, не видно ни пашни,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ни луга, пустыня дикая, ненаселённая, место самое отвратительное»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7" name="Picture 5" descr="http://static.panoramio.com/photos/large/371488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86200"/>
            <a:ext cx="4129038" cy="2743200"/>
          </a:xfrm>
          <a:prstGeom prst="rect">
            <a:avLst/>
          </a:prstGeom>
          <a:noFill/>
        </p:spPr>
      </p:pic>
      <p:pic>
        <p:nvPicPr>
          <p:cNvPr id="33799" name="Picture 7" descr="http://content.foto.mail.ru/mail/natmoskv/10150/s-12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371600"/>
            <a:ext cx="4177674" cy="2952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ratskmuseum.ru.images.1c-bitrix-cdn.ru/upload/iblock/786/786815e3b0d18f457af91d414a9dfcaf.jpg?14461800091399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6715125" cy="430029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60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Мухановская</a:t>
            </a:r>
            <a:r>
              <a:rPr lang="ru-RU" sz="4800" b="1" dirty="0" smtClean="0">
                <a:solidFill>
                  <a:srgbClr val="FF0000"/>
                </a:solidFill>
              </a:rPr>
              <a:t> церковь в с. Братск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04801" y="722412"/>
            <a:ext cx="822766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духом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Муханов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пал.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принимал живое участие в возведении церкви редкой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красоты,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которая в дальнейшем стала центром духовной жизни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украшением села Братск.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53200" y="2286000"/>
            <a:ext cx="2362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Братская Богоявленская церковь была признана как достопримечательность Иркутской губернии. </a:t>
            </a:r>
          </a:p>
          <a:p>
            <a:pPr lvl="0" algn="ctr"/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Наш лицей находится рядом с улицей, носящей имя декабриста </a:t>
            </a:r>
            <a:r>
              <a:rPr lang="ru-RU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Муханова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voxxter.ru/common/img/exposition/1313/tumblr_mqbzzmNlOi1s2k33so7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4038600" cy="304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Исторический центр села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04800" y="4766104"/>
            <a:ext cx="8382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Ансамбль из красивого пятиглавого храма, погоста, оставшейся от старой церкви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17-метровой колокольни и двух башен Братского острога представлял собой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исторический центр села. Запрестольной иконой храма стал образ Спаса Нерукотворного,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которым казаки осваивали новые земли.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russiatrek.org/blog/wp-content/uploads/2010/05/suzdal-city-russia-wooden-architecture-museum-8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5238750" cy="3086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153400" cy="35052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В алтаре находился также образ Богородицы Казанской, который считался чудотворным:  свидетельством особого почитания  иконы была её риза, стоившая в начале </a:t>
            </a:r>
            <a:r>
              <a:rPr lang="en-US" sz="2200" b="1" dirty="0" smtClean="0"/>
              <a:t>XX </a:t>
            </a:r>
            <a:r>
              <a:rPr lang="ru-RU" sz="2200" b="1" dirty="0" smtClean="0"/>
              <a:t> века около 1500 рублей. Иконостас зимнего придела был передан из Иркутского кафедрального собора: иконы в нём были освящены самим </a:t>
            </a:r>
            <a:r>
              <a:rPr lang="ru-RU" sz="2200" b="1" dirty="0" err="1" smtClean="0"/>
              <a:t>свт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Иннокентьевым</a:t>
            </a:r>
            <a:r>
              <a:rPr lang="ru-RU" sz="2200" b="1" dirty="0" smtClean="0"/>
              <a:t> (</a:t>
            </a:r>
            <a:r>
              <a:rPr lang="ru-RU" sz="2200" b="1" dirty="0" err="1" smtClean="0"/>
              <a:t>Кульчинским</a:t>
            </a:r>
            <a:r>
              <a:rPr lang="ru-RU" sz="2200" b="1" dirty="0" smtClean="0"/>
              <a:t>), первым епископом нашей епархии и наиболее почитаемым сибирским святым.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5844" name="Picture 4" descr="http://www.ikonostas.in.ua/wp-content/uploads/2014/09/Spas3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4648200" cy="3505200"/>
          </a:xfrm>
          <a:prstGeom prst="rect">
            <a:avLst/>
          </a:prstGeom>
          <a:noFill/>
        </p:spPr>
      </p:pic>
      <p:pic>
        <p:nvPicPr>
          <p:cNvPr id="35846" name="Picture 6" descr="http://www.gogetnews.info/uploads/posts/2013-03/1362684347_obraz-bogorodi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04800"/>
            <a:ext cx="2667984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Старый Братск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38200" y="4859179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Церковь простояла в Братске более ста лет.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Позже в ней размещался кинотеатр «Ангара».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подготовке  к затоплению водохранилища церковь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перенесли под клуб в село Леонова Братского района.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3" descr="http://static.panoramio.com/photos/large/42675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600"/>
            <a:ext cx="5105400" cy="3350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Память о </a:t>
            </a:r>
            <a:r>
              <a:rPr lang="ru-RU" sz="6000" b="1" dirty="0" err="1" smtClean="0">
                <a:solidFill>
                  <a:srgbClr val="FF0000"/>
                </a:solidFill>
              </a:rPr>
              <a:t>Муханове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http://cs624820.vk.me/v624820932/372cb/0-Um5aoyP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200" y="4267200"/>
            <a:ext cx="3381799" cy="2390776"/>
          </a:xfrm>
          <a:prstGeom prst="rect">
            <a:avLst/>
          </a:prstGeom>
          <a:noFill/>
        </p:spPr>
      </p:pic>
      <p:pic>
        <p:nvPicPr>
          <p:cNvPr id="31748" name="Picture 4" descr="http://static.maps.2gis.com/1.1/size/500,350/zoom/15/markers/pmblm,101.615388,56.1763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09800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solidFill>
                  <a:srgbClr val="FF0000"/>
                </a:solidFill>
              </a:rPr>
              <a:t>ЦЕРКВИ БРАТСКА</a:t>
            </a:r>
            <a:br>
              <a:rPr lang="ru-RU" b="1" cap="all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Picture 7" descr="C:\Users\Пользователь\Downloads\bratsk-3882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90600"/>
            <a:ext cx="6541698" cy="4953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43200" y="6019800"/>
            <a:ext cx="3853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Храм Успения Божией Матери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385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Как всё  начиналось</vt:lpstr>
      <vt:lpstr>«Худшее место в Сибири»</vt:lpstr>
      <vt:lpstr>Мухановская церковь в с. Братск.</vt:lpstr>
      <vt:lpstr>Исторический центр села</vt:lpstr>
      <vt:lpstr> В алтаре находился также образ Богородицы Казанской, который считался чудотворным:  свидетельством особого почитания  иконы была её риза, стоившая в начале XX  века около 1500 рублей. Иконостас зимнего придела был передан из Иркутского кафедрального собора: иконы в нём были освящены самим свт. Иннокентьевым (Кульчинским), первым епископом нашей епархии и наиболее почитаемым сибирским святым. </vt:lpstr>
      <vt:lpstr>Старый Братск</vt:lpstr>
      <vt:lpstr>Память о Муханове</vt:lpstr>
      <vt:lpstr>ЦЕРКВИ БРАТСКА </vt:lpstr>
      <vt:lpstr> ЦЕРКВИ БРАТСКА </vt:lpstr>
      <vt:lpstr>Слайд 11</vt:lpstr>
      <vt:lpstr>Иннокентий  (Кульчинский)</vt:lpstr>
      <vt:lpstr>       Над проектом работали:  Дейлова Анастасия Кустов Роман 10В Источники:  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6</cp:revision>
  <dcterms:created xsi:type="dcterms:W3CDTF">2016-02-14T16:41:17Z</dcterms:created>
  <dcterms:modified xsi:type="dcterms:W3CDTF">2016-02-14T17:28:26Z</dcterms:modified>
</cp:coreProperties>
</file>