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5" r:id="rId3"/>
    <p:sldId id="289" r:id="rId4"/>
    <p:sldId id="262" r:id="rId5"/>
    <p:sldId id="260" r:id="rId6"/>
    <p:sldId id="283" r:id="rId7"/>
    <p:sldId id="284" r:id="rId8"/>
    <p:sldId id="257" r:id="rId9"/>
    <p:sldId id="25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F7"/>
    <a:srgbClr val="FEFEDE"/>
    <a:srgbClr val="EFEF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3000">
              <a:srgbClr val="FEE7F2"/>
            </a:gs>
            <a:gs pos="8000">
              <a:srgbClr val="FAC77D"/>
            </a:gs>
            <a:gs pos="14000">
              <a:srgbClr val="FBA97D"/>
            </a:gs>
            <a:gs pos="24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b="1" smtClean="0">
              <a:solidFill>
                <a:srgbClr val="009900"/>
              </a:solidFill>
            </a:endParaRPr>
          </a:p>
        </p:txBody>
      </p:sp>
      <p:sp>
        <p:nvSpPr>
          <p:cNvPr id="6148" name="WordArt 5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39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Иван Андреевич Крылов (1769 - 1844)</a:t>
            </a:r>
          </a:p>
        </p:txBody>
      </p:sp>
      <p:pic>
        <p:nvPicPr>
          <p:cNvPr id="6149" name="Picture 7" descr="lit41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244" y="1341438"/>
            <a:ext cx="3906838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331244" y="6268892"/>
            <a:ext cx="4033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К. Брюллов. Портрет И. А. Крылова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21791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рылов\autogen_2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525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3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522789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3" t="32808" r="16251" b="17896"/>
          <a:stretch>
            <a:fillRect/>
          </a:stretch>
        </p:blipFill>
        <p:spPr>
          <a:xfrm>
            <a:off x="395536" y="305100"/>
            <a:ext cx="3240360" cy="41320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25144"/>
            <a:ext cx="273630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…«Ай, Моська!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Знать, она сильна,…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00563" y="333375"/>
            <a:ext cx="3671837" cy="41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1077" y="494116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…Мартышка к старости…</a:t>
            </a:r>
          </a:p>
        </p:txBody>
      </p:sp>
    </p:spTree>
    <p:extLst>
      <p:ext uri="{BB962C8B-B14F-4D97-AF65-F5344CB8AC3E}">
        <p14:creationId xmlns:p14="http://schemas.microsoft.com/office/powerpoint/2010/main" xmlns="" val="363645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bs_1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560" y="476672"/>
            <a:ext cx="3528392" cy="432048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767" y="5157192"/>
            <a:ext cx="424847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…Чем кумушек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считать  трудиться,…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3439" y="476672"/>
            <a:ext cx="381699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9" y="5301208"/>
            <a:ext cx="4249041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…Ты все пела</a:t>
            </a:r>
            <a:r>
              <a:rPr lang="en-US" sz="2800" b="1" dirty="0" smtClean="0">
                <a:solidFill>
                  <a:prstClr val="black"/>
                </a:solidFill>
              </a:rPr>
              <a:t>?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   </a:t>
            </a:r>
            <a:r>
              <a:rPr lang="ru-RU" sz="2800" b="1" dirty="0">
                <a:solidFill>
                  <a:prstClr val="black"/>
                </a:solidFill>
              </a:rPr>
              <a:t>Это дело</a:t>
            </a:r>
            <a:r>
              <a:rPr lang="en-US" sz="2800" b="1" dirty="0">
                <a:solidFill>
                  <a:prstClr val="black"/>
                </a:solidFill>
              </a:rPr>
              <a:t>;</a:t>
            </a:r>
            <a:r>
              <a:rPr lang="ru-RU" sz="2800" b="1" dirty="0">
                <a:solidFill>
                  <a:prstClr val="black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81268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03800" y="620713"/>
            <a:ext cx="3816350" cy="5475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chemeClr val="folHlink"/>
                </a:solidFill>
              </a:rPr>
              <a:t>…Когда товарищах согласья     нет,…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4537075" cy="64087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13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7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045" y="188640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Есть одно только благо — знание и одно только зло — невежество. (Сократ)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У человека есть только один тиран — невежество. (В. Гюго)    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В человеческом невежестве весьма утешительно считать все то за вздор, чего не знаешь. (Вольтер)   </a:t>
            </a:r>
            <a:endParaRPr lang="ru-RU" sz="28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 При невежестве ум чахнет за недостатком пищи. (М. В. Ломоносов)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Благодарность - самая малая из добродетелей, тогда как неблагодарность - самый худший из пороков. (Т. </a:t>
            </a:r>
            <a:r>
              <a:rPr lang="ru-RU" sz="2800" b="1" dirty="0" err="1"/>
              <a:t>Фуллер</a:t>
            </a:r>
            <a:r>
              <a:rPr lang="ru-RU" sz="2800" b="1" dirty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800" b="1" dirty="0"/>
              <a:t>Неблагодарность —один из величайших грехов, какие только существуют на свете. (</a:t>
            </a:r>
            <a:r>
              <a:rPr lang="ru-RU" sz="2800" b="1" i="1" dirty="0"/>
              <a:t>М. де Сервантес)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685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16632"/>
            <a:ext cx="47416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Обличение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--------------------- и ------------------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в басне И.А. Крылова </a:t>
            </a:r>
            <a:br>
              <a:rPr lang="ru-RU" sz="4800" b="1" dirty="0" smtClean="0">
                <a:latin typeface="+mn-lt"/>
              </a:rPr>
            </a:br>
            <a:r>
              <a:rPr lang="ru-RU" sz="4800" b="1" dirty="0" smtClean="0">
                <a:latin typeface="+mn-lt"/>
              </a:rPr>
              <a:t>«Свинья под дубом»</a:t>
            </a:r>
            <a:endParaRPr lang="ru-RU" sz="48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4070027" cy="190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15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канирование00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120" y="1484784"/>
            <a:ext cx="7416824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3435" y="404664"/>
            <a:ext cx="64572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Свинья под дубом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Aleksej_Gribov_Svinya_pod_Dubom_(vmusice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51520" y="5709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6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112568" cy="66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6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77</Words>
  <Application>Microsoft Office PowerPoint</Application>
  <PresentationFormat>Экран (4:3)</PresentationFormat>
  <Paragraphs>21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Обличение --------------------- и ------------------ в басне И.А. Крылова  «Свинья под дубом»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Master</cp:lastModifiedBy>
  <cp:revision>31</cp:revision>
  <dcterms:created xsi:type="dcterms:W3CDTF">2015-10-14T14:04:38Z</dcterms:created>
  <dcterms:modified xsi:type="dcterms:W3CDTF">2016-01-29T04:05:04Z</dcterms:modified>
</cp:coreProperties>
</file>