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6" d="100"/>
          <a:sy n="166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41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1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5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9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5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8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4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6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167E-F47C-4F03-9934-1EA40379EEDC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4086-4D37-4F02-9D5E-9B9F98DD7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2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Удалая Е.Н\урок в 5 классе\mechanical-3.jpg"/>
          <p:cNvPicPr/>
          <p:nvPr/>
        </p:nvPicPr>
        <p:blipFill rotWithShape="1">
          <a:blip r:embed="rId3"/>
          <a:srcRect t="10904"/>
          <a:stretch/>
        </p:blipFill>
        <p:spPr bwMode="auto">
          <a:xfrm>
            <a:off x="395536" y="2695368"/>
            <a:ext cx="8892479" cy="494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31" name="Picture 2" descr="D:\41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79695"/>
            <a:ext cx="1101129" cy="11011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29" descr="D:\Удалая Е.Н\урок в 5 классе\Green_apple_big_47_44_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61265"/>
            <a:ext cx="1080120" cy="118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Рисунок 28" descr="D:\Удалая Е.Н\урок в 5 классе\apple.jpg"/>
          <p:cNvPicPr/>
          <p:nvPr/>
        </p:nvPicPr>
        <p:blipFill rotWithShape="1">
          <a:blip r:embed="rId6" cstate="print"/>
          <a:srcRect r="16848"/>
          <a:stretch/>
        </p:blipFill>
        <p:spPr bwMode="auto">
          <a:xfrm>
            <a:off x="3380645" y="727037"/>
            <a:ext cx="1037544" cy="110490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0" name="Рисунок 9" descr="D:\Удалая Е.Н\урок в 5 классе\Green_apple_big_47_44_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285264"/>
            <a:ext cx="1080120" cy="118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D:\Удалая Е.Н\урок в 5 классе\apple.jpg"/>
          <p:cNvPicPr/>
          <p:nvPr/>
        </p:nvPicPr>
        <p:blipFill rotWithShape="1">
          <a:blip r:embed="rId6" cstate="print"/>
          <a:srcRect r="16848"/>
          <a:stretch/>
        </p:blipFill>
        <p:spPr bwMode="auto">
          <a:xfrm>
            <a:off x="3376502" y="1775924"/>
            <a:ext cx="1037544" cy="110490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14" name="TextBox 13"/>
          <p:cNvSpPr txBox="1"/>
          <p:nvPr/>
        </p:nvSpPr>
        <p:spPr>
          <a:xfrm>
            <a:off x="611560" y="69269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Мне понравилось </a:t>
            </a:r>
            <a:endParaRPr lang="ru-RU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на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уроке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2120" y="69269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Мне понравилось </a:t>
            </a:r>
            <a:endParaRPr lang="ru-RU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на 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уроке и я научился решать задачи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1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043608" cy="773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 descr="D:\Удалая Е.Н\урок в 5 классе\apple.jpg"/>
          <p:cNvPicPr/>
          <p:nvPr/>
        </p:nvPicPr>
        <p:blipFill rotWithShape="1">
          <a:blip r:embed="rId6" cstate="print"/>
          <a:srcRect r="16848"/>
          <a:stretch/>
        </p:blipFill>
        <p:spPr bwMode="auto">
          <a:xfrm>
            <a:off x="4110520" y="1664077"/>
            <a:ext cx="1037544" cy="110490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8" name="Рисунок 17" descr="D:\Удалая Е.Н\урок в 5 классе\Green_apple_big_47_44_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5831" y="1583907"/>
            <a:ext cx="1080120" cy="118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D:\Удалая Е.Н\урок в 5 классе\Green_apple_big_47_44_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7094" y="1694633"/>
            <a:ext cx="1080120" cy="118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D:\Удалая Е.Н\урок в 5 классе\apple.jpg"/>
          <p:cNvPicPr/>
          <p:nvPr/>
        </p:nvPicPr>
        <p:blipFill rotWithShape="1">
          <a:blip r:embed="rId6" cstate="print"/>
          <a:srcRect r="16848"/>
          <a:stretch/>
        </p:blipFill>
        <p:spPr bwMode="auto">
          <a:xfrm>
            <a:off x="4652014" y="476855"/>
            <a:ext cx="1037544" cy="110490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21" name="Рисунок 20" descr="D:\Удалая Е.Н\урок в 5 классе\Green_apple_big_47_44_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9683" y="1015860"/>
            <a:ext cx="1080120" cy="118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D:\Удалая Е.Н\урок в 5 классе\apple.jpg"/>
          <p:cNvPicPr/>
          <p:nvPr/>
        </p:nvPicPr>
        <p:blipFill rotWithShape="1">
          <a:blip r:embed="rId6" cstate="print"/>
          <a:srcRect r="16848"/>
          <a:stretch/>
        </p:blipFill>
        <p:spPr bwMode="auto">
          <a:xfrm>
            <a:off x="4980289" y="1261419"/>
            <a:ext cx="1037544" cy="110490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026" name="Picture 2" descr="D:\41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577" y="938912"/>
            <a:ext cx="1116873" cy="11168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41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69" y="908720"/>
            <a:ext cx="1101129" cy="11011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41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332" y="1460154"/>
            <a:ext cx="1116873" cy="11168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41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53" y="1878359"/>
            <a:ext cx="1116873" cy="11168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 descr="D:\Удалая Е.Н\урок в 5 классе\Green_apple_big_47_44_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1655" y="127017"/>
            <a:ext cx="1080120" cy="118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2" descr="D:\41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683" y="1913018"/>
            <a:ext cx="1116873" cy="11168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5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TeachTouch</dc:creator>
  <cp:lastModifiedBy>TeachTouch</cp:lastModifiedBy>
  <cp:revision>5</cp:revision>
  <dcterms:created xsi:type="dcterms:W3CDTF">2015-11-17T07:35:04Z</dcterms:created>
  <dcterms:modified xsi:type="dcterms:W3CDTF">2015-11-18T11:16:18Z</dcterms:modified>
</cp:coreProperties>
</file>