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0" r:id="rId5"/>
    <p:sldId id="258" r:id="rId6"/>
    <p:sldId id="257" r:id="rId7"/>
    <p:sldId id="272" r:id="rId8"/>
    <p:sldId id="262" r:id="rId9"/>
    <p:sldId id="263" r:id="rId10"/>
    <p:sldId id="266" r:id="rId11"/>
    <p:sldId id="264" r:id="rId12"/>
    <p:sldId id="265" r:id="rId13"/>
    <p:sldId id="267" r:id="rId14"/>
    <p:sldId id="268" r:id="rId15"/>
    <p:sldId id="271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2339752" y="2405029"/>
                <a:ext cx="1114279" cy="85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ru-RU" sz="36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b="1" i="1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ru-RU" sz="36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</m:e>
                        <m:sup/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2405029"/>
                <a:ext cx="1114279" cy="8558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№1</a:t>
            </a:r>
          </a:p>
        </p:txBody>
      </p:sp>
      <p:pic>
        <p:nvPicPr>
          <p:cNvPr id="7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24069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№3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1289523" y="2885140"/>
                <a:ext cx="4912050" cy="888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b="1" i="1">
                              <a:latin typeface="Cambria Math"/>
                            </a:rPr>
                            <m:t>𝟓𝟎</m:t>
                          </m:r>
                          <m:r>
                            <a:rPr lang="ru-RU" sz="4400" b="1" i="1">
                              <a:latin typeface="Cambria Math"/>
                            </a:rPr>
                            <m:t>−</m:t>
                          </m:r>
                          <m:r>
                            <a:rPr lang="ru-RU" sz="4400" b="1" i="1">
                              <a:latin typeface="Cambria Math"/>
                            </a:rPr>
                            <m:t>𝟐𝟒</m:t>
                          </m:r>
                          <m:r>
                            <a:rPr lang="ru-RU" sz="4400" b="1" i="1">
                              <a:latin typeface="Cambria Math"/>
                            </a:rPr>
                            <m:t> :</m:t>
                          </m:r>
                          <m:r>
                            <a:rPr lang="ru-RU" sz="4400" b="1" i="1">
                              <a:latin typeface="Cambria Math"/>
                            </a:rPr>
                            <m:t>𝟖</m:t>
                          </m:r>
                          <m:r>
                            <a:rPr lang="ru-RU" sz="4400" b="1" i="1">
                              <a:latin typeface="Cambria Math"/>
                            </a:rPr>
                            <m:t>−</m:t>
                          </m:r>
                          <m:r>
                            <a:rPr lang="ru-RU" sz="4400" b="1" i="1">
                              <a:latin typeface="Cambria Math"/>
                            </a:rPr>
                            <m:t>𝟏𝟕</m:t>
                          </m:r>
                        </m:e>
                        <m:sup/>
                      </m:sSup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523" y="2885140"/>
                <a:ext cx="4912050" cy="8882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173955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№3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1289523" y="2885140"/>
                <a:ext cx="5529206" cy="8494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44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ru-RU" sz="4400" b="1" i="1">
                            <a:latin typeface="Cambria Math"/>
                          </a:rPr>
                          <m:t>(</m:t>
                        </m:r>
                        <m:r>
                          <a:rPr lang="ru-RU" sz="4400" b="1" i="1">
                            <a:latin typeface="Cambria Math"/>
                          </a:rPr>
                          <m:t>𝟓𝟎</m:t>
                        </m:r>
                        <m:r>
                          <a:rPr lang="ru-RU" sz="4400" b="1" i="1">
                            <a:latin typeface="Cambria Math"/>
                          </a:rPr>
                          <m:t>−</m:t>
                        </m:r>
                        <m:r>
                          <a:rPr lang="ru-RU" sz="4400" b="1" i="1">
                            <a:latin typeface="Cambria Math"/>
                          </a:rPr>
                          <m:t>𝟐𝟒</m:t>
                        </m:r>
                        <m:r>
                          <a:rPr lang="ru-RU" sz="4400" b="1" i="1">
                            <a:latin typeface="Cambria Math"/>
                          </a:rPr>
                          <m:t> :</m:t>
                        </m:r>
                        <m:r>
                          <a:rPr lang="ru-RU" sz="4400" b="1" i="1">
                            <a:latin typeface="Cambria Math"/>
                          </a:rPr>
                          <m:t>𝟖</m:t>
                        </m:r>
                        <m:r>
                          <a:rPr lang="ru-RU" sz="4400" b="1" i="1">
                            <a:latin typeface="Cambria Math"/>
                          </a:rPr>
                          <m:t>−</m:t>
                        </m:r>
                        <m:r>
                          <a:rPr lang="ru-RU" sz="4400" b="1" i="1">
                            <a:latin typeface="Cambria Math"/>
                          </a:rPr>
                          <m:t>𝟏𝟕</m:t>
                        </m:r>
                        <m:r>
                          <a:rPr lang="ru-RU" sz="4400" b="1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sz="4400" b="1" i="1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4400" dirty="0" smtClean="0"/>
                  <a:t> =</a:t>
                </a:r>
                <a:endParaRPr lang="ru-RU" sz="44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523" y="2885140"/>
                <a:ext cx="5529206" cy="849463"/>
              </a:xfrm>
              <a:prstGeom prst="rect">
                <a:avLst/>
              </a:prstGeom>
              <a:blipFill rotWithShape="1">
                <a:blip r:embed="rId2"/>
                <a:stretch>
                  <a:fillRect t="-4286" r="-3528" b="-3357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53283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№4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1594579" y="3227984"/>
                <a:ext cx="2388025" cy="803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000" b="1" i="1" smtClean="0">
                              <a:latin typeface="Cambria Math"/>
                            </a:rPr>
                            <m:t>    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𝟐𝟐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∙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</m:e>
                        <m:sup/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579" y="3227984"/>
                <a:ext cx="2388025" cy="8034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4958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№4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1594579" y="3227984"/>
                <a:ext cx="3499291" cy="803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000" b="1" i="1" smtClean="0">
                              <a:latin typeface="Cambria Math"/>
                            </a:rPr>
                            <m:t>   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𝟐𝟐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∙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−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𝟒𝟎</m:t>
                          </m:r>
                        </m:e>
                        <m:sup/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579" y="3227984"/>
                <a:ext cx="3499291" cy="80342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5035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№4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1594579" y="3227984"/>
                <a:ext cx="3581045" cy="780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0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ru-RU" sz="4000" b="1" i="1">
                              <a:latin typeface="Cambria Math"/>
                            </a:rPr>
                            <m:t>(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𝟐𝟐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∙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−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𝟒𝟎</m:t>
                          </m:r>
                          <m:r>
                            <a:rPr lang="ru-RU" sz="4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579" y="3227984"/>
                <a:ext cx="3581045" cy="780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9948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№4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1594579" y="3227984"/>
                <a:ext cx="4584524" cy="780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000" b="1" i="1">
                              <a:latin typeface="Cambria Math"/>
                            </a:rPr>
                            <m:t>((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𝟐𝟐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∙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−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𝟒𝟎</m:t>
                          </m:r>
                          <m:r>
                            <a:rPr lang="ru-RU" sz="4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4000" b="1" i="1">
                          <a:latin typeface="Cambria Math"/>
                        </a:rPr>
                        <m:t>+</m:t>
                      </m:r>
                      <m:r>
                        <a:rPr lang="ru-RU" sz="4000" b="1" i="1">
                          <a:latin typeface="Cambria Math"/>
                        </a:rPr>
                        <m:t>𝟒</m:t>
                      </m:r>
                      <m:r>
                        <a:rPr lang="ru-RU" sz="4000" b="1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579" y="3227984"/>
                <a:ext cx="4584524" cy="780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28834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№4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1594579" y="3227984"/>
                <a:ext cx="6273128" cy="780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000" b="1" i="1">
                              <a:latin typeface="Cambria Math"/>
                            </a:rPr>
                            <m:t>((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𝟐𝟐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∙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  <m:r>
                            <a:rPr lang="ru-RU" sz="4000" b="1" i="1">
                              <a:latin typeface="Cambria Math"/>
                            </a:rPr>
                            <m:t>−</m:t>
                          </m:r>
                          <m:r>
                            <a:rPr lang="ru-RU" sz="4000" b="1" i="1">
                              <a:latin typeface="Cambria Math"/>
                            </a:rPr>
                            <m:t>𝟒𝟎</m:t>
                          </m:r>
                          <m:r>
                            <a:rPr lang="ru-RU" sz="4000" b="1" i="1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ru-RU" sz="4000" b="1" i="1">
                          <a:latin typeface="Cambria Math"/>
                        </a:rPr>
                        <m:t>+</m:t>
                      </m:r>
                      <m:r>
                        <a:rPr lang="ru-RU" sz="4000" b="1" i="1">
                          <a:latin typeface="Cambria Math"/>
                        </a:rPr>
                        <m:t>𝟒</m:t>
                      </m:r>
                      <m:r>
                        <a:rPr lang="ru-RU" sz="4000" b="1" i="1">
                          <a:latin typeface="Cambria Math"/>
                        </a:rPr>
                        <m:t>)−</m:t>
                      </m:r>
                      <m:sSup>
                        <m:sSupPr>
                          <m:ctrlPr>
                            <a:rPr lang="ru-RU" sz="4000" b="1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000" b="1" i="1">
                              <a:latin typeface="Cambria Math"/>
                            </a:rPr>
                            <m:t>𝟐</m:t>
                          </m:r>
                        </m:e>
                        <m:sup>
                          <m:r>
                            <a:rPr lang="ru-RU" sz="4000" b="1" i="1">
                              <a:latin typeface="Cambria Math"/>
                            </a:rPr>
                            <m:t>𝟑</m:t>
                          </m:r>
                        </m:sup>
                      </m:sSup>
                      <m:r>
                        <a:rPr lang="ru-RU" sz="4000" b="1" i="1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40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579" y="3227984"/>
                <a:ext cx="6273128" cy="7806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29247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539552" y="2390726"/>
                <a:ext cx="3151696" cy="85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            </m:t>
                          </m:r>
                          <m:sSup>
                            <m:sSupPr>
                              <m:ctrlPr>
                                <a:rPr lang="ru-RU" sz="36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b="1" i="1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ru-RU" sz="36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sz="3600" b="1" i="1">
                              <a:latin typeface="Cambria Math"/>
                            </a:rPr>
                            <m:t>−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𝟐</m:t>
                          </m:r>
                        </m:e>
                        <m:sup/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90726"/>
                <a:ext cx="3151696" cy="8558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№1</a:t>
            </a:r>
          </a:p>
        </p:txBody>
      </p:sp>
      <p:pic>
        <p:nvPicPr>
          <p:cNvPr id="7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29209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539552" y="2390726"/>
                <a:ext cx="3948389" cy="85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             </m:t>
                          </m:r>
                          <m:sSup>
                            <m:sSupPr>
                              <m:ctrlPr>
                                <a:rPr lang="ru-RU" sz="36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b="1" i="1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ru-RU" sz="36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sz="3600" b="1" i="1">
                              <a:latin typeface="Cambria Math"/>
                            </a:rPr>
                            <m:t>−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𝟐</m:t>
                          </m:r>
                          <m:r>
                            <a:rPr lang="ru-RU" sz="3600" b="1" i="1">
                              <a:latin typeface="Cambria Math"/>
                            </a:rPr>
                            <m:t> ∙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𝟒</m:t>
                          </m:r>
                        </m:e>
                        <m:sup/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90726"/>
                <a:ext cx="3948389" cy="8558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№1</a:t>
            </a:r>
          </a:p>
        </p:txBody>
      </p:sp>
      <p:pic>
        <p:nvPicPr>
          <p:cNvPr id="7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4717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539552" y="2390726"/>
                <a:ext cx="5150641" cy="85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 smtClean="0">
                              <a:latin typeface="Cambria Math"/>
                            </a:rPr>
                            <m:t>              </m:t>
                          </m:r>
                          <m:sSup>
                            <m:sSupPr>
                              <m:ctrlPr>
                                <a:rPr lang="ru-RU" sz="36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b="1" i="1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ru-RU" sz="36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sz="3600" b="1" i="1">
                              <a:latin typeface="Cambria Math"/>
                            </a:rPr>
                            <m:t>−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𝟐</m:t>
                          </m:r>
                          <m:r>
                            <a:rPr lang="ru-RU" sz="3600" b="1" i="1">
                              <a:latin typeface="Cambria Math"/>
                            </a:rPr>
                            <m:t> ∙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𝟒</m:t>
                          </m:r>
                          <m:r>
                            <a:rPr lang="ru-RU" sz="3600" b="1" i="1">
                              <a:latin typeface="Cambria Math"/>
                            </a:rPr>
                            <m:t>+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𝟏𝟕</m:t>
                          </m:r>
                        </m:e>
                        <m:sup/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90726"/>
                <a:ext cx="5150641" cy="8558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№1</a:t>
            </a:r>
          </a:p>
        </p:txBody>
      </p:sp>
      <p:pic>
        <p:nvPicPr>
          <p:cNvPr id="7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11082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539552" y="2390726"/>
                <a:ext cx="5222776" cy="85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>
                              <a:latin typeface="Cambria Math"/>
                            </a:rPr>
                            <m:t>𝟏𝟖</m:t>
                          </m:r>
                          <m:r>
                            <a:rPr lang="ru-RU" sz="3600" b="1" i="1">
                              <a:latin typeface="Cambria Math"/>
                            </a:rPr>
                            <m:t>−(</m:t>
                          </m:r>
                          <m:sSup>
                            <m:sSupPr>
                              <m:ctrlPr>
                                <a:rPr lang="ru-RU" sz="36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b="1" i="1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ru-RU" sz="36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sz="3600" b="1" i="1">
                              <a:latin typeface="Cambria Math"/>
                            </a:rPr>
                            <m:t>−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𝟐</m:t>
                          </m:r>
                          <m:r>
                            <a:rPr lang="ru-RU" sz="3600" b="1" i="1">
                              <a:latin typeface="Cambria Math"/>
                            </a:rPr>
                            <m:t> ∙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𝟒</m:t>
                          </m:r>
                          <m:r>
                            <a:rPr lang="ru-RU" sz="3600" b="1" i="1">
                              <a:latin typeface="Cambria Math"/>
                            </a:rPr>
                            <m:t>+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𝟏𝟕</m:t>
                          </m:r>
                          <m:r>
                            <a:rPr lang="ru-RU" sz="3600" b="1" i="1">
                              <a:latin typeface="Cambria Math"/>
                            </a:rPr>
                            <m:t>)</m:t>
                          </m:r>
                        </m:e>
                        <m:sup/>
                      </m:sSup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90726"/>
                <a:ext cx="5222776" cy="8558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№1</a:t>
            </a:r>
          </a:p>
        </p:txBody>
      </p:sp>
      <p:pic>
        <p:nvPicPr>
          <p:cNvPr id="7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2821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Прямоугольник 2"/>
              <p:cNvSpPr/>
              <p:nvPr/>
            </p:nvSpPr>
            <p:spPr>
              <a:xfrm>
                <a:off x="539552" y="2390726"/>
                <a:ext cx="7072642" cy="8558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36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3600" b="1" i="1">
                              <a:latin typeface="Cambria Math"/>
                            </a:rPr>
                            <m:t>𝟏𝟖</m:t>
                          </m:r>
                          <m:r>
                            <a:rPr lang="ru-RU" sz="3600" b="1" i="1">
                              <a:latin typeface="Cambria Math"/>
                            </a:rPr>
                            <m:t>−(</m:t>
                          </m:r>
                          <m:sSup>
                            <m:sSupPr>
                              <m:ctrlPr>
                                <a:rPr lang="ru-RU" sz="3600" b="1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ru-RU" sz="3600" b="1" i="1">
                                  <a:latin typeface="Cambria Math"/>
                                </a:rPr>
                                <m:t>𝟑</m:t>
                              </m:r>
                            </m:e>
                            <m:sup>
                              <m:r>
                                <a:rPr lang="ru-RU" sz="3600" b="1" i="1">
                                  <a:latin typeface="Cambria Math"/>
                                </a:rPr>
                                <m:t>𝟐</m:t>
                              </m:r>
                            </m:sup>
                          </m:sSup>
                          <m:r>
                            <a:rPr lang="ru-RU" sz="3600" b="1" i="1">
                              <a:latin typeface="Cambria Math"/>
                            </a:rPr>
                            <m:t>−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𝟐</m:t>
                          </m:r>
                          <m:r>
                            <a:rPr lang="ru-RU" sz="3600" b="1" i="1">
                              <a:latin typeface="Cambria Math"/>
                            </a:rPr>
                            <m:t> ∙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𝟒</m:t>
                          </m:r>
                          <m:r>
                            <a:rPr lang="ru-RU" sz="3600" b="1" i="1">
                              <a:latin typeface="Cambria Math"/>
                            </a:rPr>
                            <m:t>+</m:t>
                          </m:r>
                          <m:r>
                            <a:rPr lang="ru-RU" sz="3600" b="1" i="1">
                              <a:latin typeface="Cambria Math"/>
                            </a:rPr>
                            <m:t>𝟏𝟕</m:t>
                          </m:r>
                          <m:r>
                            <a:rPr lang="ru-RU" sz="3600" b="1" i="1">
                              <a:latin typeface="Cambria Math"/>
                            </a:rPr>
                            <m:t>)</m:t>
                          </m:r>
                        </m:e>
                        <m:sup/>
                      </m:sSup>
                      <m:r>
                        <a:rPr lang="ru-RU" sz="3600" b="1" i="1">
                          <a:latin typeface="Cambria Math"/>
                        </a:rPr>
                        <m:t>+</m:t>
                      </m:r>
                      <m:r>
                        <a:rPr lang="ru-RU" sz="3600" b="1" i="1">
                          <a:latin typeface="Cambria Math"/>
                        </a:rPr>
                        <m:t>𝟏𝟐𝟑</m:t>
                      </m:r>
                      <m:r>
                        <a:rPr lang="ru-RU" sz="3600" b="1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ru-RU" sz="3600" dirty="0"/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390726"/>
                <a:ext cx="7072642" cy="8558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№1</a:t>
            </a:r>
          </a:p>
        </p:txBody>
      </p:sp>
      <p:pic>
        <p:nvPicPr>
          <p:cNvPr id="7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415275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u="sng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Дополнительное задание: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Вместо квадратиков впишите пропущенные числа.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1485" y="286632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491880" y="286632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87339" y="2879855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32040" y="2852321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4</a:t>
            </a:r>
            <a:endParaRPr lang="ru-RU" sz="5400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3619707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8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2919949" y="3619707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2215834" y="3619707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341339" y="450514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7</a:t>
            </a:r>
            <a:endParaRPr lang="ru-RU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3491880" y="4505144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2915816" y="4488516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9</a:t>
            </a:r>
            <a:endParaRPr lang="ru-RU" sz="54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691680" y="4543037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403648" y="315804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+</a:t>
            </a:r>
            <a:endParaRPr lang="ru-RU" sz="5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919949" y="3032715"/>
            <a:ext cx="416083" cy="617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950714" y="4658004"/>
            <a:ext cx="416083" cy="617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3554771" y="3803185"/>
            <a:ext cx="416083" cy="617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341339" y="3789656"/>
            <a:ext cx="416083" cy="617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2351466" y="4705171"/>
            <a:ext cx="416083" cy="617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1691680" y="4705170"/>
            <a:ext cx="416083" cy="61760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№2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25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351709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№3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1289523" y="2885140"/>
                <a:ext cx="2990049" cy="888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ru-RU" sz="4400" b="1" i="1">
                              <a:latin typeface="Cambria Math"/>
                            </a:rPr>
                            <m:t>𝟓𝟎</m:t>
                          </m:r>
                          <m:r>
                            <a:rPr lang="ru-RU" sz="4400" b="1" i="1">
                              <a:latin typeface="Cambria Math"/>
                            </a:rPr>
                            <m:t>−</m:t>
                          </m:r>
                          <m:r>
                            <a:rPr lang="ru-RU" sz="4400" b="1" i="1">
                              <a:latin typeface="Cambria Math"/>
                            </a:rPr>
                            <m:t>𝟐𝟒</m:t>
                          </m:r>
                          <m:r>
                            <a:rPr lang="ru-RU" sz="4400" b="1" i="1">
                              <a:latin typeface="Cambria Math"/>
                            </a:rPr>
                            <m:t> </m:t>
                          </m:r>
                        </m:e>
                        <m:sup/>
                      </m:sSup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523" y="2885140"/>
                <a:ext cx="2990049" cy="8882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42343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87" y="764704"/>
            <a:ext cx="88924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Вычислите устно. </a:t>
            </a:r>
          </a:p>
          <a:p>
            <a:pPr algn="ctr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После знака равно напишите ответ.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237312"/>
            <a:ext cx="4176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Пример 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Book Antiqua" panose="02040602050305030304" pitchFamily="18" charset="0"/>
              </a:rPr>
              <a:t>№3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Book Antiqua" panose="0204060205030503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2" name="Прямоугольник 1"/>
              <p:cNvSpPr/>
              <p:nvPr/>
            </p:nvSpPr>
            <p:spPr>
              <a:xfrm>
                <a:off x="1289523" y="2885140"/>
                <a:ext cx="3688189" cy="88825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4400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ru-RU" sz="4400" b="1" i="1" smtClean="0">
                              <a:latin typeface="Cambria Math"/>
                            </a:rPr>
                            <m:t> </m:t>
                          </m:r>
                          <m:r>
                            <a:rPr lang="ru-RU" sz="4400" b="1" i="1">
                              <a:latin typeface="Cambria Math"/>
                            </a:rPr>
                            <m:t>𝟓𝟎</m:t>
                          </m:r>
                          <m:r>
                            <a:rPr lang="ru-RU" sz="4400" b="1" i="1">
                              <a:latin typeface="Cambria Math"/>
                            </a:rPr>
                            <m:t>−</m:t>
                          </m:r>
                          <m:r>
                            <a:rPr lang="ru-RU" sz="4400" b="1" i="1">
                              <a:latin typeface="Cambria Math"/>
                            </a:rPr>
                            <m:t>𝟐𝟒</m:t>
                          </m:r>
                          <m:r>
                            <a:rPr lang="ru-RU" sz="4400" b="1" i="1">
                              <a:latin typeface="Cambria Math"/>
                            </a:rPr>
                            <m:t> :</m:t>
                          </m:r>
                          <m:r>
                            <a:rPr lang="ru-RU" sz="4400" b="1" i="1">
                              <a:latin typeface="Cambria Math"/>
                            </a:rPr>
                            <m:t>𝟖</m:t>
                          </m:r>
                        </m:e>
                        <m:sup/>
                      </m:sSup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9523" y="2885140"/>
                <a:ext cx="3688189" cy="8882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3" descr="C:\Documents and Settings\Admin\Рабочий стол\урок математики 5 класс Задачи на части\эмблемы\mast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84" y="-285776"/>
            <a:ext cx="2428892" cy="1799606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xmlns="" val="23565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203</Words>
  <Application>Microsoft Office PowerPoint</Application>
  <PresentationFormat>Экран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14</cp:revision>
  <dcterms:created xsi:type="dcterms:W3CDTF">2015-10-25T05:04:27Z</dcterms:created>
  <dcterms:modified xsi:type="dcterms:W3CDTF">2015-11-06T09:54:53Z</dcterms:modified>
</cp:coreProperties>
</file>