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tags/tag12.xml" ContentType="application/vnd.openxmlformats-officedocument.presentationml.tag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ags/tag11.xml" ContentType="application/vnd.openxmlformats-officedocument.presentationml.tags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  <p:sldMasterId id="2147483966" r:id="rId2"/>
    <p:sldMasterId id="2147484002" r:id="rId3"/>
    <p:sldMasterId id="2147484014" r:id="rId4"/>
    <p:sldMasterId id="2147484086" r:id="rId5"/>
    <p:sldMasterId id="2147484098" r:id="rId6"/>
    <p:sldMasterId id="2147484260" r:id="rId7"/>
    <p:sldMasterId id="2147484340" r:id="rId8"/>
  </p:sldMasterIdLst>
  <p:sldIdLst>
    <p:sldId id="256" r:id="rId9"/>
    <p:sldId id="314" r:id="rId10"/>
    <p:sldId id="257" r:id="rId11"/>
    <p:sldId id="258" r:id="rId12"/>
    <p:sldId id="259" r:id="rId13"/>
    <p:sldId id="260" r:id="rId14"/>
    <p:sldId id="261" r:id="rId15"/>
    <p:sldId id="286" r:id="rId16"/>
    <p:sldId id="289" r:id="rId17"/>
    <p:sldId id="262" r:id="rId18"/>
    <p:sldId id="290" r:id="rId19"/>
    <p:sldId id="263" r:id="rId20"/>
    <p:sldId id="291" r:id="rId21"/>
    <p:sldId id="266" r:id="rId22"/>
    <p:sldId id="309" r:id="rId23"/>
    <p:sldId id="292" r:id="rId24"/>
    <p:sldId id="268" r:id="rId25"/>
    <p:sldId id="294" r:id="rId26"/>
    <p:sldId id="270" r:id="rId27"/>
    <p:sldId id="296" r:id="rId28"/>
    <p:sldId id="264" r:id="rId29"/>
    <p:sldId id="312" r:id="rId30"/>
    <p:sldId id="287" r:id="rId31"/>
    <p:sldId id="310" r:id="rId32"/>
    <p:sldId id="272" r:id="rId33"/>
    <p:sldId id="273" r:id="rId34"/>
    <p:sldId id="274" r:id="rId35"/>
    <p:sldId id="277" r:id="rId36"/>
    <p:sldId id="279" r:id="rId37"/>
    <p:sldId id="280" r:id="rId38"/>
    <p:sldId id="315" r:id="rId39"/>
    <p:sldId id="313" r:id="rId40"/>
    <p:sldId id="288" r:id="rId41"/>
    <p:sldId id="275" r:id="rId42"/>
    <p:sldId id="276" r:id="rId43"/>
    <p:sldId id="281" r:id="rId44"/>
    <p:sldId id="282" r:id="rId45"/>
    <p:sldId id="283" r:id="rId46"/>
    <p:sldId id="284" r:id="rId47"/>
    <p:sldId id="299" r:id="rId48"/>
    <p:sldId id="300" r:id="rId49"/>
    <p:sldId id="301" r:id="rId50"/>
    <p:sldId id="302" r:id="rId51"/>
    <p:sldId id="303" r:id="rId52"/>
    <p:sldId id="304" r:id="rId53"/>
    <p:sldId id="306" r:id="rId54"/>
    <p:sldId id="307" r:id="rId55"/>
    <p:sldId id="308" r:id="rId56"/>
    <p:sldId id="297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7AC"/>
    <a:srgbClr val="E85EC4"/>
    <a:srgbClr val="90629E"/>
    <a:srgbClr val="BFDF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90173" autoAdjust="0"/>
  </p:normalViewPr>
  <p:slideViewPr>
    <p:cSldViewPr>
      <p:cViewPr varScale="1">
        <p:scale>
          <a:sx n="42" d="100"/>
          <a:sy n="42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E85EC4"/>
                </a:solidFill>
              </a:rPr>
              <a:t>Знаем</a:t>
            </a:r>
            <a:r>
              <a:rPr lang="ru-RU" sz="2800" baseline="0" dirty="0" smtClean="0">
                <a:solidFill>
                  <a:srgbClr val="E85EC4"/>
                </a:solidFill>
              </a:rPr>
              <a:t> ли мы профессии родителей?</a:t>
            </a:r>
            <a:endParaRPr lang="ru-RU" sz="2800" dirty="0">
              <a:solidFill>
                <a:srgbClr val="E85EC4"/>
              </a:solidFill>
            </a:endParaRPr>
          </a:p>
        </c:rich>
      </c:tx>
      <c:layout>
        <c:manualLayout>
          <c:xMode val="edge"/>
          <c:yMode val="edge"/>
          <c:x val="0.17849902303461981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5617329987851478E-2"/>
          <c:y val="0.1621678370887476"/>
          <c:w val="0.92438271604938271"/>
          <c:h val="0.803526391733634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Знаем ли мы профессии родителей?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8254884806065916"/>
                  <c:y val="-0.33440128837704519"/>
                </c:manualLayout>
              </c:layout>
              <c:tx>
                <c:rich>
                  <a:bodyPr/>
                  <a:lstStyle/>
                  <a:p>
                    <a:r>
                      <a:rPr lang="en-US" sz="5400" b="1" dirty="0">
                        <a:solidFill>
                          <a:schemeClr val="bg1"/>
                        </a:solidFill>
                      </a:rPr>
                      <a:t>80%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678148517182641"/>
                  <c:y val="0.11013651603393765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sz="4800" b="1" dirty="0">
                        <a:solidFill>
                          <a:schemeClr val="bg1"/>
                        </a:solidFill>
                      </a:rPr>
                      <a:t>20%</a:t>
                    </a:r>
                  </a:p>
                </c:rich>
              </c:tx>
              <c:spPr/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Знают профессию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5"/>
  <c:chart>
    <c:autoTitleDeleted val="1"/>
    <c:view3D>
      <c:rAngAx val="1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966537048688523E-2"/>
                  <c:y val="-0.42510105823643024"/>
                </c:manualLayout>
              </c:layout>
              <c:spPr/>
              <c:txPr>
                <a:bodyPr/>
                <a:lstStyle/>
                <a:p>
                  <a:pPr>
                    <a:defRPr sz="5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Percent val="1"/>
            </c:dLbl>
            <c:dLbl>
              <c:idx val="3"/>
              <c:layout>
                <c:manualLayout>
                  <c:x val="4.0459694408057433E-2"/>
                  <c:y val="5.9311150761825497E-3"/>
                </c:manualLayout>
              </c:layout>
              <c:tx>
                <c:rich>
                  <a:bodyPr/>
                  <a:lstStyle/>
                  <a:p>
                    <a:pPr>
                      <a:defRPr sz="5400" b="1"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rgbClr val="A917AC"/>
                        </a:solidFill>
                      </a:rPr>
                      <a:t>9%</a:t>
                    </a:r>
                  </a:p>
                </c:rich>
              </c:tx>
              <c:spPr/>
              <c:showPercent val="1"/>
            </c:dLbl>
            <c:txPr>
              <a:bodyPr/>
              <a:lstStyle/>
              <a:p>
                <a:pPr>
                  <a:defRPr sz="5400"/>
                </a:pPr>
                <a:endParaRPr lang="ru-RU"/>
              </a:p>
            </c:txPr>
            <c:showPercent val="1"/>
          </c:dLbls>
          <c:cat>
            <c:strRef>
              <c:f>Лист1!$A$2:$A$5</c:f>
              <c:strCache>
                <c:ptCount val="4"/>
                <c:pt idx="0">
                  <c:v>Нравится</c:v>
                </c:pt>
                <c:pt idx="3">
                  <c:v>Не нравится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explosion val="25"/>
          <c:dLbls>
            <c:showPercent val="1"/>
          </c:dLbls>
          <c:cat>
            <c:strRef>
              <c:f>Лист1!$A$2:$A$5</c:f>
              <c:strCache>
                <c:ptCount val="4"/>
                <c:pt idx="0">
                  <c:v>Нравится</c:v>
                </c:pt>
                <c:pt idx="3">
                  <c:v>Не нравится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0.91400000000000003</c:v>
                </c:pt>
                <c:pt idx="3" formatCode="0.00%">
                  <c:v>8.6000000000000021E-2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5618985126859268E-3"/>
          <c:y val="1.7227004414062091E-2"/>
          <c:w val="0.7001145863711481"/>
          <c:h val="0.981524686245111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3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полицейский</c:v>
                </c:pt>
                <c:pt idx="1">
                  <c:v>учитель</c:v>
                </c:pt>
                <c:pt idx="2">
                  <c:v>врач</c:v>
                </c:pt>
                <c:pt idx="3">
                  <c:v>спортсмен, тренер</c:v>
                </c:pt>
                <c:pt idx="4">
                  <c:v>строитель</c:v>
                </c:pt>
                <c:pt idx="5">
                  <c:v>певец</c:v>
                </c:pt>
                <c:pt idx="6">
                  <c:v>ветеринар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9888196267133273"/>
          <c:y val="0.43574216005955341"/>
          <c:w val="0.30111803732866754"/>
          <c:h val="0.55195088962747862"/>
        </c:manualLayout>
      </c:layout>
      <c:txPr>
        <a:bodyPr/>
        <a:lstStyle/>
        <a:p>
          <a:pPr>
            <a:defRPr sz="18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73386337124526069"/>
          <c:h val="0.941073314121215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352074971313213"/>
                  <c:y val="8.0173504053986613E-2"/>
                </c:manualLayout>
              </c:layout>
              <c:showVal val="1"/>
            </c:dLbl>
            <c:dLbl>
              <c:idx val="1"/>
              <c:layout>
                <c:manualLayout>
                  <c:x val="-2.6295369166821427E-2"/>
                  <c:y val="-0.29901737028683245"/>
                </c:manualLayout>
              </c:layout>
              <c:showVal val="1"/>
            </c:dLbl>
            <c:dLbl>
              <c:idx val="3"/>
              <c:layout>
                <c:manualLayout>
                  <c:x val="6.8406442981140514E-2"/>
                  <c:y val="4.5998334017011276E-2"/>
                </c:manualLayout>
              </c:layout>
              <c:showVal val="1"/>
            </c:dLbl>
            <c:dLbl>
              <c:idx val="4"/>
              <c:layout>
                <c:manualLayout>
                  <c:x val="5.6627719293233729E-2"/>
                  <c:y val="7.4745872675241673E-2"/>
                </c:manualLayout>
              </c:layout>
              <c:showVal val="1"/>
            </c:dLbl>
            <c:dLbl>
              <c:idx val="5"/>
              <c:layout>
                <c:manualLayout>
                  <c:x val="3.7918696167635588E-2"/>
                  <c:y val="9.3252647172312464E-2"/>
                </c:manualLayout>
              </c:layout>
              <c:showVal val="1"/>
            </c:dLbl>
            <c:dLbl>
              <c:idx val="6"/>
              <c:layout>
                <c:manualLayout>
                  <c:x val="2.0987937556844277E-2"/>
                  <c:y val="6.2786156671763779E-2"/>
                </c:manualLayout>
              </c:layout>
              <c:showVal val="1"/>
            </c:dLbl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полицейский</c:v>
                </c:pt>
                <c:pt idx="1">
                  <c:v>врач</c:v>
                </c:pt>
                <c:pt idx="2">
                  <c:v>пожарный</c:v>
                </c:pt>
                <c:pt idx="3">
                  <c:v>парикмахер</c:v>
                </c:pt>
                <c:pt idx="4">
                  <c:v>учитель</c:v>
                </c:pt>
                <c:pt idx="5">
                  <c:v>бизнесмен</c:v>
                </c:pt>
                <c:pt idx="6">
                  <c:v>таксист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29</c:v>
                </c:pt>
                <c:pt idx="1">
                  <c:v>45</c:v>
                </c:pt>
                <c:pt idx="2">
                  <c:v>12</c:v>
                </c:pt>
                <c:pt idx="3">
                  <c:v>6</c:v>
                </c:pt>
                <c:pt idx="4">
                  <c:v>7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2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slide" Target="../slides/slide8.xml"/><Relationship Id="rId1" Type="http://schemas.openxmlformats.org/officeDocument/2006/relationships/slide" Target="../slides/slide3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image" Target="../media/image3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3FF58-442D-4CCF-AF20-0C48E2CF630D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</dgm:pt>
    <dgm:pt modelId="{285321F8-FC14-49F4-85AE-3445C43A37BC}">
      <dgm:prSet phldrT="[Текст]" custT="1"/>
      <dgm:spPr>
        <a:solidFill>
          <a:schemeClr val="accent1"/>
        </a:soli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sz="2400" b="1" i="1" kern="1200" baseline="0" dirty="0" smtClean="0">
              <a:solidFill>
                <a:srgbClr val="002060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rId1" action="ppaction://hlinksldjump"/>
            </a:rPr>
            <a:t>прошлое</a:t>
          </a:r>
          <a:endParaRPr lang="ru-RU" sz="2400" b="1" i="1" kern="1200" baseline="0" dirty="0">
            <a:solidFill>
              <a:srgbClr val="002060"/>
            </a:solidFill>
            <a:latin typeface="Times New Roman" pitchFamily="18" charset="0"/>
            <a:ea typeface="+mn-ea"/>
            <a:cs typeface="+mn-cs"/>
          </a:endParaRPr>
        </a:p>
      </dgm:t>
    </dgm:pt>
    <dgm:pt modelId="{5CEFEB24-C597-450A-A899-63B37FF7A1EC}" type="parTrans" cxnId="{8BBDAF10-305B-4FD0-A5CF-8F35194513DB}">
      <dgm:prSet/>
      <dgm:spPr/>
      <dgm:t>
        <a:bodyPr/>
        <a:lstStyle/>
        <a:p>
          <a:endParaRPr lang="ru-RU"/>
        </a:p>
      </dgm:t>
    </dgm:pt>
    <dgm:pt modelId="{30D27CFA-2FBE-4598-885D-DDDF3C898BEA}" type="sibTrans" cxnId="{8BBDAF10-305B-4FD0-A5CF-8F35194513DB}">
      <dgm:prSet/>
      <dgm:spPr/>
      <dgm:t>
        <a:bodyPr/>
        <a:lstStyle/>
        <a:p>
          <a:endParaRPr lang="ru-RU"/>
        </a:p>
      </dgm:t>
    </dgm:pt>
    <dgm:pt modelId="{A0492089-7F7C-435B-8A4C-FF365742141D}">
      <dgm:prSet phldrT="[Текст]" custT="1"/>
      <dgm:spPr>
        <a:solidFill>
          <a:srgbClr val="90629E"/>
        </a:solidFill>
        <a:effectLst>
          <a:outerShdw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rId2" action="ppaction://hlinksldjump"/>
            </a:rPr>
            <a:t>настоящее</a:t>
          </a:r>
          <a:endParaRPr lang="ru-RU" sz="2400" b="1" i="1" kern="1200" dirty="0" smtClean="0">
            <a:solidFill>
              <a:schemeClr val="tx1"/>
            </a:solidFill>
            <a:latin typeface="Times New Roman" pitchFamily="18" charset="0"/>
            <a:ea typeface="+mn-ea"/>
            <a:cs typeface="+mn-cs"/>
          </a:endParaRPr>
        </a:p>
      </dgm:t>
    </dgm:pt>
    <dgm:pt modelId="{432D32CC-02C9-48D6-8275-6462D38B5349}" type="parTrans" cxnId="{8F626C86-7E5D-43FC-BED2-7B9F47403D3D}">
      <dgm:prSet/>
      <dgm:spPr/>
      <dgm:t>
        <a:bodyPr/>
        <a:lstStyle/>
        <a:p>
          <a:endParaRPr lang="ru-RU"/>
        </a:p>
      </dgm:t>
    </dgm:pt>
    <dgm:pt modelId="{6A61D306-320D-4A67-B494-872CDA7F5D5A}" type="sibTrans" cxnId="{8F626C86-7E5D-43FC-BED2-7B9F47403D3D}">
      <dgm:prSet/>
      <dgm:spPr/>
      <dgm:t>
        <a:bodyPr/>
        <a:lstStyle/>
        <a:p>
          <a:endParaRPr lang="ru-RU"/>
        </a:p>
      </dgm:t>
    </dgm:pt>
    <dgm:pt modelId="{D5589A42-BDAD-4BE9-AE6A-71B0B47C86E5}">
      <dgm:prSet phldrT="[Текст]" custT="1"/>
      <dgm:spPr>
        <a:solidFill>
          <a:srgbClr val="E85EC4"/>
        </a:solidFill>
      </dgm:spPr>
      <dgm:t>
        <a:bodyPr/>
        <a:lstStyle/>
        <a:p>
          <a:r>
            <a:rPr lang="ru-RU" sz="2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rId3" action="ppaction://hlinksldjump"/>
            </a:rPr>
            <a:t>будущее</a:t>
          </a:r>
          <a:endParaRPr lang="ru-RU" sz="2400" b="1" i="1" kern="1200" dirty="0" smtClean="0">
            <a:solidFill>
              <a:schemeClr val="tx1"/>
            </a:solidFill>
            <a:latin typeface="Times New Roman" pitchFamily="18" charset="0"/>
            <a:ea typeface="+mn-ea"/>
            <a:cs typeface="+mn-cs"/>
          </a:endParaRPr>
        </a:p>
      </dgm:t>
    </dgm:pt>
    <dgm:pt modelId="{C355305E-FFA7-4F5F-85BF-FC038D6A4D22}" type="parTrans" cxnId="{71962325-6898-4D23-A076-D02D07E739E7}">
      <dgm:prSet/>
      <dgm:spPr/>
      <dgm:t>
        <a:bodyPr/>
        <a:lstStyle/>
        <a:p>
          <a:endParaRPr lang="ru-RU"/>
        </a:p>
      </dgm:t>
    </dgm:pt>
    <dgm:pt modelId="{7FCE82A6-86BB-4FAD-B5CD-8312085392B9}" type="sibTrans" cxnId="{71962325-6898-4D23-A076-D02D07E739E7}">
      <dgm:prSet/>
      <dgm:spPr/>
      <dgm:t>
        <a:bodyPr/>
        <a:lstStyle/>
        <a:p>
          <a:endParaRPr lang="ru-RU"/>
        </a:p>
      </dgm:t>
    </dgm:pt>
    <dgm:pt modelId="{38060608-C8DE-42F1-9F5D-567A8AE3D1D7}" type="pres">
      <dgm:prSet presAssocID="{0F23FF58-442D-4CCF-AF20-0C48E2CF630D}" presName="Name0" presStyleCnt="0">
        <dgm:presLayoutVars>
          <dgm:dir/>
          <dgm:resizeHandles val="exact"/>
        </dgm:presLayoutVars>
      </dgm:prSet>
      <dgm:spPr/>
    </dgm:pt>
    <dgm:pt modelId="{067C3BC6-35C0-4EA4-AD5B-A5203BBF69E2}" type="pres">
      <dgm:prSet presAssocID="{0F23FF58-442D-4CCF-AF20-0C48E2CF630D}" presName="fgShape" presStyleLbl="fgShp" presStyleIdx="0" presStyleCnt="1"/>
      <dgm:spPr/>
    </dgm:pt>
    <dgm:pt modelId="{87DEA6E1-244F-4487-9865-26A65A320B09}" type="pres">
      <dgm:prSet presAssocID="{0F23FF58-442D-4CCF-AF20-0C48E2CF630D}" presName="linComp" presStyleCnt="0"/>
      <dgm:spPr/>
    </dgm:pt>
    <dgm:pt modelId="{B6C024B2-EB43-4907-BA5C-872027EF544F}" type="pres">
      <dgm:prSet presAssocID="{285321F8-FC14-49F4-85AE-3445C43A37BC}" presName="compNode" presStyleCnt="0"/>
      <dgm:spPr/>
    </dgm:pt>
    <dgm:pt modelId="{BA1DB1D7-0FE7-4AE3-8640-079EBE6D2ED0}" type="pres">
      <dgm:prSet presAssocID="{285321F8-FC14-49F4-85AE-3445C43A37BC}" presName="bkgdShape" presStyleLbl="node1" presStyleIdx="0" presStyleCnt="3"/>
      <dgm:spPr/>
      <dgm:t>
        <a:bodyPr/>
        <a:lstStyle/>
        <a:p>
          <a:endParaRPr lang="ru-RU"/>
        </a:p>
      </dgm:t>
    </dgm:pt>
    <dgm:pt modelId="{724CC7A3-01AC-46D8-9FF0-84AD8182ED78}" type="pres">
      <dgm:prSet presAssocID="{285321F8-FC14-49F4-85AE-3445C43A37B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CFB49-BFAD-4CC3-85EE-5220B539A37F}" type="pres">
      <dgm:prSet presAssocID="{285321F8-FC14-49F4-85AE-3445C43A37BC}" presName="invisiNode" presStyleLbl="node1" presStyleIdx="0" presStyleCnt="3"/>
      <dgm:spPr/>
    </dgm:pt>
    <dgm:pt modelId="{28782C03-44B3-4481-B990-0BC19465FFA4}" type="pres">
      <dgm:prSet presAssocID="{285321F8-FC14-49F4-85AE-3445C43A37BC}" presName="imagNode" presStyleLbl="fgImgPlace1" presStyleIdx="0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66CB663-9E18-48C1-8E0D-DEF924755D60}" type="pres">
      <dgm:prSet presAssocID="{30D27CFA-2FBE-4598-885D-DDDF3C898BE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7C4296-D0A0-4798-AE23-72BEE6F8BD1A}" type="pres">
      <dgm:prSet presAssocID="{A0492089-7F7C-435B-8A4C-FF365742141D}" presName="compNode" presStyleCnt="0"/>
      <dgm:spPr/>
    </dgm:pt>
    <dgm:pt modelId="{3E452BE2-3008-44D7-99C1-9A180F638B27}" type="pres">
      <dgm:prSet presAssocID="{A0492089-7F7C-435B-8A4C-FF365742141D}" presName="bkgdShape" presStyleLbl="node1" presStyleIdx="1" presStyleCnt="3"/>
      <dgm:spPr/>
      <dgm:t>
        <a:bodyPr/>
        <a:lstStyle/>
        <a:p>
          <a:endParaRPr lang="ru-RU"/>
        </a:p>
      </dgm:t>
    </dgm:pt>
    <dgm:pt modelId="{741012A4-4EEE-4B95-A056-9ABFC3A0359E}" type="pres">
      <dgm:prSet presAssocID="{A0492089-7F7C-435B-8A4C-FF365742141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0EE97D-1ADF-4803-86D9-7B9E07BB11EB}" type="pres">
      <dgm:prSet presAssocID="{A0492089-7F7C-435B-8A4C-FF365742141D}" presName="invisiNode" presStyleLbl="node1" presStyleIdx="1" presStyleCnt="3"/>
      <dgm:spPr/>
    </dgm:pt>
    <dgm:pt modelId="{CC8792CE-AC1A-4CE6-8864-B350A07CE4B1}" type="pres">
      <dgm:prSet presAssocID="{A0492089-7F7C-435B-8A4C-FF365742141D}" presName="imagNode" presStyleLbl="fgImgPlace1" presStyleIdx="1" presStyleCnt="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6B19DD6-94BF-4AC2-9074-937C3D05F78E}" type="pres">
      <dgm:prSet presAssocID="{6A61D306-320D-4A67-B494-872CDA7F5D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D932D1-2A52-4F1B-83B2-982E5E0710CA}" type="pres">
      <dgm:prSet presAssocID="{D5589A42-BDAD-4BE9-AE6A-71B0B47C86E5}" presName="compNode" presStyleCnt="0"/>
      <dgm:spPr/>
    </dgm:pt>
    <dgm:pt modelId="{9994EE94-9B5E-4196-96F7-855E1B1C43AB}" type="pres">
      <dgm:prSet presAssocID="{D5589A42-BDAD-4BE9-AE6A-71B0B47C86E5}" presName="bkgdShape" presStyleLbl="node1" presStyleIdx="2" presStyleCnt="3" custLinFactNeighborX="4400" custLinFactNeighborY="781"/>
      <dgm:spPr/>
      <dgm:t>
        <a:bodyPr/>
        <a:lstStyle/>
        <a:p>
          <a:endParaRPr lang="ru-RU"/>
        </a:p>
      </dgm:t>
    </dgm:pt>
    <dgm:pt modelId="{C2384828-1A72-4DD1-A4D2-B4141E86FBF2}" type="pres">
      <dgm:prSet presAssocID="{D5589A42-BDAD-4BE9-AE6A-71B0B47C86E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DB4E8-185C-432F-AC3F-212F45C123B5}" type="pres">
      <dgm:prSet presAssocID="{D5589A42-BDAD-4BE9-AE6A-71B0B47C86E5}" presName="invisiNode" presStyleLbl="node1" presStyleIdx="2" presStyleCnt="3"/>
      <dgm:spPr/>
    </dgm:pt>
    <dgm:pt modelId="{9350B6CC-75C3-4BE8-A51A-E2FCF8C9E182}" type="pres">
      <dgm:prSet presAssocID="{D5589A42-BDAD-4BE9-AE6A-71B0B47C86E5}" presName="imagNode" presStyleLbl="fgImgPlac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A8741F7-37BC-4817-B1FF-AD9789A80768}" type="presOf" srcId="{D5589A42-BDAD-4BE9-AE6A-71B0B47C86E5}" destId="{C2384828-1A72-4DD1-A4D2-B4141E86FBF2}" srcOrd="1" destOrd="0" presId="urn:microsoft.com/office/officeart/2005/8/layout/hList7"/>
    <dgm:cxn modelId="{2DF8C024-0974-4724-B7EC-947C1B5B1358}" type="presOf" srcId="{A0492089-7F7C-435B-8A4C-FF365742141D}" destId="{3E452BE2-3008-44D7-99C1-9A180F638B27}" srcOrd="0" destOrd="0" presId="urn:microsoft.com/office/officeart/2005/8/layout/hList7"/>
    <dgm:cxn modelId="{72680055-60FE-468F-BD86-359CA15F919F}" type="presOf" srcId="{285321F8-FC14-49F4-85AE-3445C43A37BC}" destId="{724CC7A3-01AC-46D8-9FF0-84AD8182ED78}" srcOrd="1" destOrd="0" presId="urn:microsoft.com/office/officeart/2005/8/layout/hList7"/>
    <dgm:cxn modelId="{8BBDAF10-305B-4FD0-A5CF-8F35194513DB}" srcId="{0F23FF58-442D-4CCF-AF20-0C48E2CF630D}" destId="{285321F8-FC14-49F4-85AE-3445C43A37BC}" srcOrd="0" destOrd="0" parTransId="{5CEFEB24-C597-450A-A899-63B37FF7A1EC}" sibTransId="{30D27CFA-2FBE-4598-885D-DDDF3C898BEA}"/>
    <dgm:cxn modelId="{E6515371-32E4-4DA5-8493-F90E4E7D52B2}" type="presOf" srcId="{0F23FF58-442D-4CCF-AF20-0C48E2CF630D}" destId="{38060608-C8DE-42F1-9F5D-567A8AE3D1D7}" srcOrd="0" destOrd="0" presId="urn:microsoft.com/office/officeart/2005/8/layout/hList7"/>
    <dgm:cxn modelId="{71962325-6898-4D23-A076-D02D07E739E7}" srcId="{0F23FF58-442D-4CCF-AF20-0C48E2CF630D}" destId="{D5589A42-BDAD-4BE9-AE6A-71B0B47C86E5}" srcOrd="2" destOrd="0" parTransId="{C355305E-FFA7-4F5F-85BF-FC038D6A4D22}" sibTransId="{7FCE82A6-86BB-4FAD-B5CD-8312085392B9}"/>
    <dgm:cxn modelId="{2C71F858-32C7-4E18-9E5C-5C0CFDB94FE8}" type="presOf" srcId="{30D27CFA-2FBE-4598-885D-DDDF3C898BEA}" destId="{066CB663-9E18-48C1-8E0D-DEF924755D60}" srcOrd="0" destOrd="0" presId="urn:microsoft.com/office/officeart/2005/8/layout/hList7"/>
    <dgm:cxn modelId="{E671F2A6-682F-4A68-94C4-2422A2DFADD9}" type="presOf" srcId="{A0492089-7F7C-435B-8A4C-FF365742141D}" destId="{741012A4-4EEE-4B95-A056-9ABFC3A0359E}" srcOrd="1" destOrd="0" presId="urn:microsoft.com/office/officeart/2005/8/layout/hList7"/>
    <dgm:cxn modelId="{8F626C86-7E5D-43FC-BED2-7B9F47403D3D}" srcId="{0F23FF58-442D-4CCF-AF20-0C48E2CF630D}" destId="{A0492089-7F7C-435B-8A4C-FF365742141D}" srcOrd="1" destOrd="0" parTransId="{432D32CC-02C9-48D6-8275-6462D38B5349}" sibTransId="{6A61D306-320D-4A67-B494-872CDA7F5D5A}"/>
    <dgm:cxn modelId="{FD05783B-EFC4-4D35-AA3F-1196E5C2C063}" type="presOf" srcId="{285321F8-FC14-49F4-85AE-3445C43A37BC}" destId="{BA1DB1D7-0FE7-4AE3-8640-079EBE6D2ED0}" srcOrd="0" destOrd="0" presId="urn:microsoft.com/office/officeart/2005/8/layout/hList7"/>
    <dgm:cxn modelId="{67A4FCD9-B072-4BF4-8CDD-49C171917AE2}" type="presOf" srcId="{D5589A42-BDAD-4BE9-AE6A-71B0B47C86E5}" destId="{9994EE94-9B5E-4196-96F7-855E1B1C43AB}" srcOrd="0" destOrd="0" presId="urn:microsoft.com/office/officeart/2005/8/layout/hList7"/>
    <dgm:cxn modelId="{206577FB-F8F0-41A0-9E17-EF9029A72CD4}" type="presOf" srcId="{6A61D306-320D-4A67-B494-872CDA7F5D5A}" destId="{96B19DD6-94BF-4AC2-9074-937C3D05F78E}" srcOrd="0" destOrd="0" presId="urn:microsoft.com/office/officeart/2005/8/layout/hList7"/>
    <dgm:cxn modelId="{3AC1C130-E1C0-459E-907F-D68EFBD2DCE2}" type="presParOf" srcId="{38060608-C8DE-42F1-9F5D-567A8AE3D1D7}" destId="{067C3BC6-35C0-4EA4-AD5B-A5203BBF69E2}" srcOrd="0" destOrd="0" presId="urn:microsoft.com/office/officeart/2005/8/layout/hList7"/>
    <dgm:cxn modelId="{68EF7D4A-F5AB-46ED-B028-0DC73DDC846E}" type="presParOf" srcId="{38060608-C8DE-42F1-9F5D-567A8AE3D1D7}" destId="{87DEA6E1-244F-4487-9865-26A65A320B09}" srcOrd="1" destOrd="0" presId="urn:microsoft.com/office/officeart/2005/8/layout/hList7"/>
    <dgm:cxn modelId="{38CA0BF8-95E5-4D69-A1C9-13D0D4C0084D}" type="presParOf" srcId="{87DEA6E1-244F-4487-9865-26A65A320B09}" destId="{B6C024B2-EB43-4907-BA5C-872027EF544F}" srcOrd="0" destOrd="0" presId="urn:microsoft.com/office/officeart/2005/8/layout/hList7"/>
    <dgm:cxn modelId="{92917E8C-BFB9-4294-AD79-5425A9ACAE0C}" type="presParOf" srcId="{B6C024B2-EB43-4907-BA5C-872027EF544F}" destId="{BA1DB1D7-0FE7-4AE3-8640-079EBE6D2ED0}" srcOrd="0" destOrd="0" presId="urn:microsoft.com/office/officeart/2005/8/layout/hList7"/>
    <dgm:cxn modelId="{EC6058AC-F7D8-4DD4-985F-B0123F0560A2}" type="presParOf" srcId="{B6C024B2-EB43-4907-BA5C-872027EF544F}" destId="{724CC7A3-01AC-46D8-9FF0-84AD8182ED78}" srcOrd="1" destOrd="0" presId="urn:microsoft.com/office/officeart/2005/8/layout/hList7"/>
    <dgm:cxn modelId="{6E9BA99D-7E59-4FFE-B126-8852F2FE7A84}" type="presParOf" srcId="{B6C024B2-EB43-4907-BA5C-872027EF544F}" destId="{3F7CFB49-BFAD-4CC3-85EE-5220B539A37F}" srcOrd="2" destOrd="0" presId="urn:microsoft.com/office/officeart/2005/8/layout/hList7"/>
    <dgm:cxn modelId="{3D62ABDC-7A5C-49AC-88E8-6470EA1AEED0}" type="presParOf" srcId="{B6C024B2-EB43-4907-BA5C-872027EF544F}" destId="{28782C03-44B3-4481-B990-0BC19465FFA4}" srcOrd="3" destOrd="0" presId="urn:microsoft.com/office/officeart/2005/8/layout/hList7"/>
    <dgm:cxn modelId="{AFC63514-3D53-4AB2-9DE2-D22056677DD7}" type="presParOf" srcId="{87DEA6E1-244F-4487-9865-26A65A320B09}" destId="{066CB663-9E18-48C1-8E0D-DEF924755D60}" srcOrd="1" destOrd="0" presId="urn:microsoft.com/office/officeart/2005/8/layout/hList7"/>
    <dgm:cxn modelId="{D66DA4E5-6408-4C20-A525-D1D060A5E436}" type="presParOf" srcId="{87DEA6E1-244F-4487-9865-26A65A320B09}" destId="{357C4296-D0A0-4798-AE23-72BEE6F8BD1A}" srcOrd="2" destOrd="0" presId="urn:microsoft.com/office/officeart/2005/8/layout/hList7"/>
    <dgm:cxn modelId="{32BB5CF9-C6C6-491A-B5C9-7B2D306578A4}" type="presParOf" srcId="{357C4296-D0A0-4798-AE23-72BEE6F8BD1A}" destId="{3E452BE2-3008-44D7-99C1-9A180F638B27}" srcOrd="0" destOrd="0" presId="urn:microsoft.com/office/officeart/2005/8/layout/hList7"/>
    <dgm:cxn modelId="{6226599B-55EC-41AF-9EB4-8741F2CB1B9C}" type="presParOf" srcId="{357C4296-D0A0-4798-AE23-72BEE6F8BD1A}" destId="{741012A4-4EEE-4B95-A056-9ABFC3A0359E}" srcOrd="1" destOrd="0" presId="urn:microsoft.com/office/officeart/2005/8/layout/hList7"/>
    <dgm:cxn modelId="{12B86DCB-B909-4DD3-8D0C-0F4712969CCA}" type="presParOf" srcId="{357C4296-D0A0-4798-AE23-72BEE6F8BD1A}" destId="{520EE97D-1ADF-4803-86D9-7B9E07BB11EB}" srcOrd="2" destOrd="0" presId="urn:microsoft.com/office/officeart/2005/8/layout/hList7"/>
    <dgm:cxn modelId="{79AAE5C5-F092-46C8-9727-DF8030032223}" type="presParOf" srcId="{357C4296-D0A0-4798-AE23-72BEE6F8BD1A}" destId="{CC8792CE-AC1A-4CE6-8864-B350A07CE4B1}" srcOrd="3" destOrd="0" presId="urn:microsoft.com/office/officeart/2005/8/layout/hList7"/>
    <dgm:cxn modelId="{006D936E-B2B2-4967-9984-DB335D702F82}" type="presParOf" srcId="{87DEA6E1-244F-4487-9865-26A65A320B09}" destId="{96B19DD6-94BF-4AC2-9074-937C3D05F78E}" srcOrd="3" destOrd="0" presId="urn:microsoft.com/office/officeart/2005/8/layout/hList7"/>
    <dgm:cxn modelId="{23D4DCFF-50AA-4D35-88B7-37B5F31F8C1C}" type="presParOf" srcId="{87DEA6E1-244F-4487-9865-26A65A320B09}" destId="{F0D932D1-2A52-4F1B-83B2-982E5E0710CA}" srcOrd="4" destOrd="0" presId="urn:microsoft.com/office/officeart/2005/8/layout/hList7"/>
    <dgm:cxn modelId="{5412DF93-ABDE-4043-B672-207CEE99063C}" type="presParOf" srcId="{F0D932D1-2A52-4F1B-83B2-982E5E0710CA}" destId="{9994EE94-9B5E-4196-96F7-855E1B1C43AB}" srcOrd="0" destOrd="0" presId="urn:microsoft.com/office/officeart/2005/8/layout/hList7"/>
    <dgm:cxn modelId="{70F71892-8437-4D8E-8C87-B225F9797CDF}" type="presParOf" srcId="{F0D932D1-2A52-4F1B-83B2-982E5E0710CA}" destId="{C2384828-1A72-4DD1-A4D2-B4141E86FBF2}" srcOrd="1" destOrd="0" presId="urn:microsoft.com/office/officeart/2005/8/layout/hList7"/>
    <dgm:cxn modelId="{B4BACE78-012D-42FA-9664-448688DE3B2D}" type="presParOf" srcId="{F0D932D1-2A52-4F1B-83B2-982E5E0710CA}" destId="{092DB4E8-185C-432F-AC3F-212F45C123B5}" srcOrd="2" destOrd="0" presId="urn:microsoft.com/office/officeart/2005/8/layout/hList7"/>
    <dgm:cxn modelId="{655A8BCC-F860-4D05-8310-AEE35E39BBB7}" type="presParOf" srcId="{F0D932D1-2A52-4F1B-83B2-982E5E0710CA}" destId="{9350B6CC-75C3-4BE8-A51A-E2FCF8C9E182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1DB1D7-0FE7-4AE3-8640-079EBE6D2ED0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" action="ppaction://hlinksldjump"/>
            </a:rPr>
            <a:t>прошлое</a:t>
          </a:r>
          <a:endParaRPr lang="ru-RU" sz="2400" b="1" i="1" kern="1200" dirty="0">
            <a:solidFill>
              <a:schemeClr val="tx1"/>
            </a:solidFill>
            <a:latin typeface="Times New Roman" pitchFamily="18" charset="0"/>
            <a:ea typeface="+mn-ea"/>
            <a:cs typeface="+mn-cs"/>
          </a:endParaRPr>
        </a:p>
      </dsp:txBody>
      <dsp:txXfrm>
        <a:off x="1279" y="1625600"/>
        <a:ext cx="1991320" cy="1625600"/>
      </dsp:txXfrm>
    </dsp:sp>
    <dsp:sp modelId="{28782C03-44B3-4481-B990-0BC19465FFA4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52BE2-3008-44D7-99C1-9A180F638B27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solidFill>
          <a:srgbClr val="90629E"/>
        </a:solidFill>
        <a:ln>
          <a:noFill/>
        </a:ln>
        <a:effectLst>
          <a:outerShdw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" action="ppaction://hlinksldjump"/>
            </a:rPr>
            <a:t>настоящее</a:t>
          </a:r>
          <a:endParaRPr lang="ru-RU" sz="2400" b="1" i="1" kern="1200" dirty="0" smtClean="0">
            <a:solidFill>
              <a:schemeClr val="tx1"/>
            </a:solidFill>
            <a:latin typeface="Times New Roman" pitchFamily="18" charset="0"/>
            <a:ea typeface="+mn-ea"/>
            <a:cs typeface="+mn-cs"/>
          </a:endParaRPr>
        </a:p>
      </dsp:txBody>
      <dsp:txXfrm>
        <a:off x="2052339" y="1625600"/>
        <a:ext cx="1991320" cy="1625600"/>
      </dsp:txXfrm>
    </dsp:sp>
    <dsp:sp modelId="{CC8792CE-AC1A-4CE6-8864-B350A07CE4B1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4EE94-9B5E-4196-96F7-855E1B1C43AB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  <a:hlinkClick xmlns:r="http://schemas.openxmlformats.org/officeDocument/2006/relationships" r:id="" action="ppaction://hlinksldjump"/>
            </a:rPr>
            <a:t>будущее</a:t>
          </a:r>
          <a:endParaRPr lang="ru-RU" sz="2400" b="1" i="1" kern="1200" dirty="0" smtClean="0">
            <a:solidFill>
              <a:schemeClr val="tx1"/>
            </a:solidFill>
            <a:latin typeface="Times New Roman" pitchFamily="18" charset="0"/>
            <a:ea typeface="+mn-ea"/>
            <a:cs typeface="+mn-cs"/>
          </a:endParaRPr>
        </a:p>
      </dsp:txBody>
      <dsp:txXfrm>
        <a:off x="4103399" y="1625600"/>
        <a:ext cx="1991320" cy="1625600"/>
      </dsp:txXfrm>
    </dsp:sp>
    <dsp:sp modelId="{9350B6CC-75C3-4BE8-A51A-E2FCF8C9E182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C3BC6-35C0-4EA4-AD5B-A5203BBF69E2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91AB-E711-40B6-8FC7-69BFFD1C5FF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8B2A-A1BB-47D4-A3EF-E49EF134E2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97C3-E60D-4C55-AFD9-93922AF137E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3508-17E8-4A3B-A7CC-2704558059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211A-8244-4A15-9A5C-3076C0722ADD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25E6-3C69-4CB2-9738-2B91E260B5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168F-5047-4C18-ABDF-5CCEEA72A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CD75E-583A-4423-833B-F49A12E2F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9C336-F8B6-4773-9594-8B0ED4927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BDB5A-13B1-4FDE-B47A-D455A09AE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CFDE0-C9ED-465A-A983-46991150E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AD6F-BCBC-450F-BD1A-4044BC68D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9DB8-A158-448A-BC55-18BA0CF27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1621-FD94-47A8-B816-F94EDB96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694B2-98D3-4879-B287-3240FA706916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08B0C-9214-413A-B28E-B77441E44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7CF1-90FC-45E6-B1E2-8B178E1A4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9D4F2-2095-4055-AA58-BF77233F4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A0459-FAFC-484F-B929-D5F596740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91AB-E711-40B6-8FC7-69BFFD1C5FF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8B2A-A1BB-47D4-A3EF-E49EF134E2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694B2-98D3-4879-B287-3240FA706916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08B0C-9214-413A-B28E-B77441E44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0076B-55AB-4C67-A225-2103A300FB89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0A498-ADA2-4111-8649-E88DD5EDD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787F-1953-4FB4-B7FB-876817833F8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0159-7AF2-4C1E-B2A7-2052DB1F03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0E1C-00A2-4D3C-BF33-2F8E5F32E80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C2229-15C6-489C-81D1-1543B12186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75AF-512F-4C74-95D3-9A0581D5449E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BCE15-BED3-4484-A7E3-23450A2202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35B2-F9F0-499D-AEBB-A44F6BB94ED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0E74-429A-41CB-9416-AF944E8716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0076B-55AB-4C67-A225-2103A300FB89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0A498-ADA2-4111-8649-E88DD5EDD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154D-E9AA-4A5D-86F9-711EACAA3A03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6F3F-AF74-47EA-8B1A-F0E13CDCD1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7184F-FCAA-4480-AA3F-B0CE56B9AFE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D7117-A421-4C77-AF16-3701C04B3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97C3-E60D-4C55-AFD9-93922AF137E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3508-17E8-4A3B-A7CC-2704558059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211A-8244-4A15-9A5C-3076C0722ADD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25E6-3C69-4CB2-9738-2B91E260B5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A6136-7149-4B5F-BAFF-E38FA5775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A9FC8-57C4-43D3-BD5A-B886A2241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098B5-C953-4069-ADFF-6BE37C4E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B41C-4D3F-4286-888B-348024793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048D-07A0-4046-A407-D51C2FC30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30C06-0275-4ED0-9177-35A3D9484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787F-1953-4FB4-B7FB-876817833F8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0159-7AF2-4C1E-B2A7-2052DB1F03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B9A32-336C-4A1A-BB44-8CFFA8486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18D3-CE8B-496F-8D90-6FBB79B3C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ABAF5-86D8-40EC-AB58-DB98E2C8E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25C44-6450-4D6C-B8C7-CD81E18BB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2F25F-C5E0-4D5C-AECD-469874EB2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91AB-E711-40B6-8FC7-69BFFD1C5FF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8B2A-A1BB-47D4-A3EF-E49EF134E2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694B2-98D3-4879-B287-3240FA706916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08B0C-9214-413A-B28E-B77441E44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0076B-55AB-4C67-A225-2103A300FB89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0A498-ADA2-4111-8649-E88DD5EDD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787F-1953-4FB4-B7FB-876817833F8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0159-7AF2-4C1E-B2A7-2052DB1F03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0E1C-00A2-4D3C-BF33-2F8E5F32E80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C2229-15C6-489C-81D1-1543B12186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0E1C-00A2-4D3C-BF33-2F8E5F32E80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C2229-15C6-489C-81D1-1543B12186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75AF-512F-4C74-95D3-9A0581D5449E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BCE15-BED3-4484-A7E3-23450A2202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35B2-F9F0-499D-AEBB-A44F6BB94ED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0E74-429A-41CB-9416-AF944E8716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154D-E9AA-4A5D-86F9-711EACAA3A03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6F3F-AF74-47EA-8B1A-F0E13CDCD1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7184F-FCAA-4480-AA3F-B0CE56B9AFE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D7117-A421-4C77-AF16-3701C04B3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97C3-E60D-4C55-AFD9-93922AF137E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3508-17E8-4A3B-A7CC-2704558059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211A-8244-4A15-9A5C-3076C0722ADD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25E6-3C69-4CB2-9738-2B91E260B5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3AE8-AF2D-41B7-AE23-DB7E93C31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4307C-2C26-4C9F-A2D3-77EC2B4C2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9B32-69BA-420D-8330-36BB96EA1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2ECB1-C4C3-47B8-95D2-93141D203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75AF-512F-4C74-95D3-9A0581D5449E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BCE15-BED3-4484-A7E3-23450A2202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6DF3A-428E-4D88-98E2-6F0D3CE4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5946-1477-436E-B85F-9988207BE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39ED-24EB-4BEC-BE5A-AA3909BE4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1D082-F0D7-42FF-9F26-4C1F6F27D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17172-D9FF-4FEF-9D83-C2ED16763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4460-EA1B-40E1-9531-CCF8E65AF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D5EF7-3372-4D99-8907-79CBED91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EC91AB-E711-40B6-8FC7-69BFFD1C5FF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EB8B2A-A1BB-47D4-A3EF-E49EF134E2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694B2-98D3-4879-B287-3240FA706916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08B0C-9214-413A-B28E-B77441E44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0076B-55AB-4C67-A225-2103A300FB89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0A498-ADA2-4111-8649-E88DD5EDD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35B2-F9F0-499D-AEBB-A44F6BB94ED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0E74-429A-41CB-9416-AF944E8716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787F-1953-4FB4-B7FB-876817833F8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0159-7AF2-4C1E-B2A7-2052DB1F03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0E1C-00A2-4D3C-BF33-2F8E5F32E80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C2229-15C6-489C-81D1-1543B12186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75AF-512F-4C74-95D3-9A0581D5449E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BCE15-BED3-4484-A7E3-23450A2202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35B2-F9F0-499D-AEBB-A44F6BB94ED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0E74-429A-41CB-9416-AF944E8716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154D-E9AA-4A5D-86F9-711EACAA3A03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6F3F-AF74-47EA-8B1A-F0E13CDCD1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7184F-FCAA-4480-AA3F-B0CE56B9AFE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D7117-A421-4C77-AF16-3701C04B3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97C3-E60D-4C55-AFD9-93922AF137E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3508-17E8-4A3B-A7CC-2704558059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211A-8244-4A15-9A5C-3076C0722ADD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25E6-3C69-4CB2-9738-2B91E260B5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 anchor="ctr"/>
          <a:lstStyle>
            <a:lvl1pPr algn="r">
              <a:defRPr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2792" y="3357562"/>
            <a:ext cx="6400800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C91AB-E711-40B6-8FC7-69BFFD1C5FF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B8B2A-A1BB-47D4-A3EF-E49EF134E2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0" name="Chevron 9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694B2-98D3-4879-B287-3240FA706916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08B0C-9214-413A-B28E-B77441E44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154D-E9AA-4A5D-86F9-711EACAA3A03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6F3F-AF74-47EA-8B1A-F0E13CDCD1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6113"/>
            <a:ext cx="7772400" cy="1362075"/>
          </a:xfrm>
        </p:spPr>
        <p:txBody>
          <a:bodyPr anchor="t"/>
          <a:lstStyle>
            <a:lvl1pPr algn="r">
              <a:defRPr sz="4000" b="0" cap="all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9" name="Chevron 8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4787F-1953-4FB4-B7FB-876817833F8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E0159-7AF2-4C1E-B2A7-2052DB1F03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1" name="Chevron 10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9A0E1C-00A2-4D3C-BF33-2F8E5F32E805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C2229-15C6-489C-81D1-1543B12186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7" name="Chevron 6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C075AF-512F-4C74-95D3-9A0581D5449E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BCE15-BED3-4484-A7E3-23450A2202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E035B2-F9F0-499D-AEBB-A44F6BB94EDA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F60E74-429A-41CB-9416-AF944E8716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745" y="285728"/>
            <a:ext cx="5106055" cy="1162050"/>
          </a:xfrm>
        </p:spPr>
        <p:txBody>
          <a:bodyPr anchor="ctr">
            <a:normAutofit/>
          </a:bodyPr>
          <a:lstStyle>
            <a:lvl1pPr algn="ctr">
              <a:defRPr sz="32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6218"/>
            <a:ext cx="5111750" cy="4679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85729"/>
            <a:ext cx="3008313" cy="584043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400"/>
            </a:lvl1pPr>
            <a:lvl2pPr marL="457200" indent="0">
              <a:spcAft>
                <a:spcPts val="0"/>
              </a:spcAft>
              <a:buNone/>
              <a:defRPr sz="1200"/>
            </a:lvl2pPr>
            <a:lvl3pPr marL="914400" indent="0">
              <a:spcAft>
                <a:spcPts val="0"/>
              </a:spcAft>
              <a:buNone/>
              <a:defRPr sz="1000"/>
            </a:lvl3pPr>
            <a:lvl4pPr marL="1371600" indent="0">
              <a:spcAft>
                <a:spcPts val="0"/>
              </a:spcAft>
              <a:buNone/>
              <a:defRPr sz="900"/>
            </a:lvl4pPr>
            <a:lvl5pPr marL="1828800" indent="0">
              <a:spcAft>
                <a:spcPts val="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9C154D-E9AA-4A5D-86F9-711EACAA3A03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56F3F-AF74-47EA-8B1A-F0E13CDCD1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72" y="615868"/>
            <a:ext cx="928694" cy="5813528"/>
          </a:xfrm>
        </p:spPr>
        <p:txBody>
          <a:bodyPr vert="eaVert" anchor="ctr">
            <a:normAutofit/>
          </a:bodyPr>
          <a:lstStyle>
            <a:lvl1pPr algn="l">
              <a:defRPr sz="28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18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348" y="612777"/>
            <a:ext cx="6858048" cy="4745051"/>
          </a:xfrm>
          <a:ln w="38100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38100" dist="50800" dir="5400000" algn="tl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5500702"/>
            <a:ext cx="6858048" cy="928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27184F-FCAA-4480-AA3F-B0CE56B9AFE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D7117-A421-4C77-AF16-3701C04B3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8" name="Chevron 7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82919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154758"/>
          </a:xfrm>
        </p:spPr>
        <p:txBody>
          <a:bodyPr vert="eaVert"/>
          <a:lstStyle>
            <a:lvl1pPr>
              <a:defRPr>
                <a:effectLst>
                  <a:outerShdw blurRad="50800" dist="50800" dir="189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15475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7184F-FCAA-4480-AA3F-B0CE56B9AFEC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D7117-A421-4C77-AF16-3701C04B3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5EC68ED-9E18-485B-886E-A82E90F17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BE1D60-F653-488D-8A60-C041C1B4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685411-258D-4611-B053-8BCABE8E2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n-lt"/>
              </a:defRPr>
            </a:lvl1pPr>
          </a:lstStyle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3">
              <a:alphaModFix amt="30000"/>
              <a:duotone>
                <a:schemeClr val="accent1"/>
                <a:srgbClr val="FFFFFF"/>
              </a:duotone>
            </a:blip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/>
            <a:endParaRPr kumimoji="0"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0" y="6570024"/>
            <a:ext cx="9144000" cy="288000"/>
            <a:chOff x="0" y="6353387"/>
            <a:chExt cx="9144000" cy="361763"/>
          </a:xfrm>
        </p:grpSpPr>
        <p:grpSp>
          <p:nvGrpSpPr>
            <p:cNvPr id="9" name="Group 16"/>
            <p:cNvGrpSpPr/>
            <p:nvPr/>
          </p:nvGrpSpPr>
          <p:grpSpPr>
            <a:xfrm>
              <a:off x="0" y="6353387"/>
              <a:ext cx="8756597" cy="360000"/>
              <a:chOff x="1" y="6353387"/>
              <a:chExt cx="8756597" cy="360000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1" y="653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50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  <p:sp>
            <p:nvSpPr>
              <p:cNvPr id="11" name="Freeform 10"/>
              <p:cNvSpPr/>
              <p:nvPr userDrawn="1"/>
            </p:nvSpPr>
            <p:spPr>
              <a:xfrm flipV="1">
                <a:off x="1" y="635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75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640700" y="6354583"/>
              <a:ext cx="503300" cy="360567"/>
              <a:chOff x="8640700" y="6354583"/>
              <a:chExt cx="503300" cy="360567"/>
            </a:xfrm>
          </p:grpSpPr>
          <p:sp>
            <p:nvSpPr>
              <p:cNvPr id="12" name="Chevron 11"/>
              <p:cNvSpPr/>
              <p:nvPr userDrawn="1"/>
            </p:nvSpPr>
            <p:spPr>
              <a:xfrm flipH="1">
                <a:off x="8640700" y="6354583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 userDrawn="1"/>
            </p:nvSpPr>
            <p:spPr>
              <a:xfrm flipH="1">
                <a:off x="8767248" y="635515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shade val="75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 flipH="1">
                <a:off x="8894116" y="635500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shade val="75000"/>
                    </a:schemeClr>
                  </a:gs>
                  <a:gs pos="100000">
                    <a:schemeClr val="accent1">
                      <a:shade val="50000"/>
                      <a:shade val="2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0000"/>
            <a:ext cx="16430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217950-93B0-4C75-B845-079C431F350F}" type="datetimeFigureOut">
              <a:rPr lang="ru-RU" smtClean="0"/>
              <a:pPr>
                <a:defRPr/>
              </a:pPr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042" y="6570000"/>
            <a:ext cx="42148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8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28" y="6570000"/>
            <a:ext cx="571472" cy="288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>
              <a:defRPr/>
            </a:pPr>
            <a:fld id="{9D6734A0-EBED-45A6-918F-2634ADAE4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txStyles>
    <p:titleStyle>
      <a:lvl1pPr algn="ctr" rtl="0" eaLnBrk="1" latinLnBrk="0" hangingPunct="1">
        <a:spcBef>
          <a:spcPct val="0"/>
        </a:spcBef>
        <a:buNone/>
        <a:defRPr kumimoji="0" lang="zh-CN" altLang="en-US" sz="4400" b="1" kern="1200" dirty="0">
          <a:ln w="11430"/>
          <a:gradFill flip="none" rotWithShape="1">
            <a:gsLst>
              <a:gs pos="0">
                <a:schemeClr val="accent2"/>
              </a:gs>
              <a:gs pos="45000">
                <a:schemeClr val="accent2">
                  <a:tint val="60000"/>
                </a:schemeClr>
              </a:gs>
              <a:gs pos="90000">
                <a:schemeClr val="accent2">
                  <a:tint val="40000"/>
                </a:schemeClr>
              </a:gs>
              <a:gs pos="100000">
                <a:schemeClr val="accent2">
                  <a:tint val="20000"/>
                </a:schemeClr>
              </a:gs>
            </a:gsLst>
            <a:lin ang="5400000" scaled="1"/>
            <a:tileRect/>
          </a:gradFill>
          <a:effectLst>
            <a:outerShdw blurRad="44450" dist="41910" dir="3600000" algn="tl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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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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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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9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4.xml"/><Relationship Id="rId6" Type="http://schemas.openxmlformats.org/officeDocument/2006/relationships/slide" Target="slide40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166" y="714356"/>
            <a:ext cx="6286544" cy="261610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Виртуальное путешествие в Мир профессий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500438"/>
            <a:ext cx="407196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Урок-путешествие </a:t>
            </a:r>
            <a:endParaRPr lang="ru-RU" sz="28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в Мир профессий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в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4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классе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МБОУ «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Новоторъяльская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СОШ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+mn-cs"/>
              </a:rPr>
              <a:t>»</a:t>
            </a:r>
          </a:p>
          <a:p>
            <a:pPr>
              <a:spcBef>
                <a:spcPct val="50000"/>
              </a:spcBef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RU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876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5" y="428605"/>
            <a:ext cx="8358188" cy="172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Клипмейкер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- специалист, профессионально занимающийся разработкой и постановкой рекламного ролика или другого творческого заказа.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2099" y="1944544"/>
            <a:ext cx="2893239" cy="441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1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571744"/>
            <a:ext cx="507209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Web-</a:t>
            </a:r>
            <a:r>
              <a:rPr lang="ru-RU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дизайнер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357188"/>
            <a:ext cx="8215312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eb-дизайнер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Профессия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web-дизайнера включает в себя два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направления: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1. Умение пользоваться специальными компьютерными программами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2. Дизайнерская деятельность.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000372"/>
            <a:ext cx="471490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14488"/>
            <a:ext cx="7715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Войска специального назначения</a:t>
            </a:r>
            <a:endParaRPr lang="ru-RU" sz="48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472" y="2786058"/>
            <a:ext cx="3786214" cy="364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IMG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357430"/>
            <a:ext cx="330743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500043"/>
            <a:ext cx="8143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«Спецназ» нужно понимать как «специальное назначение».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армии, в «Спецназ» входят отличные бойцы, они лучше всех подготовлены к выполнению  самых сложных боевых задач, которые не под силу простым солдатам.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2866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Подразделения «Спецназа» созданы для того что бы бороться с самыми опасными преступниками и с самыми коварными врагами нашей страны.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IMG_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428868"/>
            <a:ext cx="6572296" cy="413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571744"/>
            <a:ext cx="371477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дизайнер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8" y="2071678"/>
            <a:ext cx="280989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642919"/>
            <a:ext cx="80724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Дизайнер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 это специалист, занимающийся художественно-технической деятельностью – оформлением квартир, домов, офисов.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357430"/>
            <a:ext cx="495303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428868"/>
            <a:ext cx="57150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ЭКОЛОГ</a:t>
            </a:r>
            <a:endParaRPr lang="ru-RU" sz="48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357167"/>
            <a:ext cx="8143932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Сфера деятельности:</a:t>
            </a:r>
            <a:endParaRPr lang="ru-RU" sz="28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Изучение состояния земли, воздуха, воды, анализ воздействия отходов производства на растения, животных и человека.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Контроль выполнения законов, норм по охране окружающей среды.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11\Рабочий стол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3000396" cy="239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3" y="2500306"/>
            <a:ext cx="550353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Работа социологов</a:t>
            </a:r>
            <a:endParaRPr lang="ru-RU" sz="4000" dirty="0">
              <a:solidFill>
                <a:srgbClr val="7030A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8715436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2571744"/>
            <a:ext cx="385765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психолог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714620"/>
            <a:ext cx="559454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500043"/>
            <a:ext cx="792961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поможет вам пройти через непростые жизненные лабиринты, будет поддерживать вас в самых сложных жизненных ситуациях.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 это проводник по тайнам вашей души, который не бросит и не отвернется от вас в трудный момент.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Нравится ли родителям своя профессия?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42910" y="1785927"/>
          <a:ext cx="8143932" cy="414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2" descr="back_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6072206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428868"/>
            <a:ext cx="457203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будущее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500043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Ландшафтный дизайнер</a:t>
            </a:r>
            <a:r>
              <a:rPr lang="ru-RU" sz="36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</a:br>
            <a:endParaRPr lang="ru-RU" sz="36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142984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художник садово-паркового искусства</a:t>
            </a:r>
            <a:endParaRPr lang="ru-RU" sz="28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1714488"/>
            <a:ext cx="4286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Сфера деятельности: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благоустройство   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 озеленение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приусадебных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территорий.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857628"/>
            <a:ext cx="3571870" cy="237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357430"/>
            <a:ext cx="4526311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357188"/>
            <a:ext cx="8215313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Инженерные специальности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По прогнозам специалистов на лидирующие позиции выйдут инженерные специальности, связанные с промышленным производством. </a:t>
            </a:r>
          </a:p>
        </p:txBody>
      </p:sp>
      <p:pic>
        <p:nvPicPr>
          <p:cNvPr id="10243" name="Picture 3" descr="C:\Users\Янко_0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500306"/>
            <a:ext cx="5308099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500062"/>
            <a:ext cx="8072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Разработчики компьютерного 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обеспечения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Разработка компьютерных программ, создание и оформление сайтов для фирм и организаций.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285992"/>
            <a:ext cx="562684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428625"/>
            <a:ext cx="807246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>
                <a:solidFill>
                  <a:srgbClr val="7030A0"/>
                </a:solidFill>
                <a:latin typeface="Times New Roman" pitchFamily="18" charset="0"/>
                <a:cs typeface="+mn-cs"/>
              </a:rPr>
              <a:t>Нанотехнологии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Нанотехнологии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- это технологии, основанные на работе с молекулами 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атомами.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/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Нанотехнологии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охватят все сферы: машиностроение, космические технологии,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пищевую промышленность,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медицину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и т.д. 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2291" name="Picture 3" descr="C:\Users\Янко_0\Desktop\брр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071810"/>
            <a:ext cx="5025661" cy="35004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357188"/>
            <a:ext cx="8215312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Специальности на стыке электроники и биотехнологий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Биотехнологии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используются в молекулярной медицине, в биофармацевтических производствах и в других отраслях. 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3314" name="Picture 2" descr="C:\Users\Янко_0\Desktop\пр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714620"/>
            <a:ext cx="4714908" cy="390158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428625"/>
            <a:ext cx="8286750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Медицинские специальности, связанные с поиском средств продления жизни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Медицина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успешно использует достижения в области электроники, биотехнологий, которые сегодня только еще создаются, исследуются, а через 10 лет, наверняка, войдут в практику, станут привычным в медицине делом.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571876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7" descr="13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7290" y="3643314"/>
            <a:ext cx="2786082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357290" y="1071546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1000100" y="714356"/>
            <a:ext cx="7143800" cy="1000131"/>
          </a:xfrm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/>
          <a:lstStyle/>
          <a:p>
            <a:pPr algn="l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Цель:</a:t>
            </a: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928662" y="2071678"/>
            <a:ext cx="7429552" cy="2643206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Расширение кругозора учащихся в профессиональной ориентации.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8" y="428625"/>
            <a:ext cx="83581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Химия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Специалисты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в области химии будут особенно востребованы в сфере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энергетики. Уже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сейчас человечество работает над развитием альтернативных источников энергии. </a:t>
            </a:r>
          </a:p>
        </p:txBody>
      </p:sp>
      <p:pic>
        <p:nvPicPr>
          <p:cNvPr id="16386" name="Picture 2" descr="C:\Users\Янко_0\Desktop\хим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86058"/>
            <a:ext cx="5413563" cy="347821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А мечты у нас разные…</a:t>
            </a:r>
            <a:endParaRPr lang="ru-RU" sz="5400" dirty="0">
              <a:solidFill>
                <a:srgbClr val="7030A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00174"/>
          <a:ext cx="8229600" cy="476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back_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592933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2 , 4 классы</a:t>
            </a:r>
            <a:endParaRPr lang="ru-RU" sz="5400" dirty="0">
              <a:solidFill>
                <a:srgbClr val="7030A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1357298"/>
          <a:ext cx="8072494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2357430"/>
            <a:ext cx="485778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прошлое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625" y="285750"/>
            <a:ext cx="8429625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7030A0"/>
                </a:solidFill>
                <a:latin typeface="Times New Roman" pitchFamily="18" charset="0"/>
                <a:cs typeface="+mn-cs"/>
              </a:rPr>
              <a:t>Бурла́к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 — наёмный рабочий в России XVI— конца XIX веков, который, идя по берегу (по т. н. бечевнику), тянул при помощи бечевы речное судно против течения.</a:t>
            </a:r>
            <a:r>
              <a:rPr lang="ru-RU" sz="28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3116"/>
            <a:ext cx="561978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0"/>
            <a:ext cx="821531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Гончар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- ремесленник, кустарь,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делающий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глиняную посуду.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3405178" cy="510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3"/>
            <a:ext cx="807249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Дворе́цкий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 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Старший лакей, заведовавший домашним хозяйством и домашней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прислугой.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Управляющий князя, ведавший дворцовыми землями,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а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также крестьянами и дворцовыми слугами (на Руси XV-XVI веках)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9302"/>
          <a:stretch>
            <a:fillRect/>
          </a:stretch>
        </p:blipFill>
        <p:spPr bwMode="auto">
          <a:xfrm>
            <a:off x="1893055" y="3143248"/>
            <a:ext cx="492950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7929563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7030A0"/>
                </a:solidFill>
                <a:latin typeface="Times New Roman" pitchFamily="18" charset="0"/>
                <a:cs typeface="+mn-cs"/>
              </a:rPr>
              <a:t>Коле́сник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 — ремесленник, изготовлявший колёса, телеги и кареты.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14488"/>
            <a:ext cx="610508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928670"/>
            <a:ext cx="400049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Крю́чник</a:t>
            </a:r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 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Наёмный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рабочий в 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России,  переносящий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тяжести на спине с помощью особого железного 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крюка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 (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отсюда и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название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)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85794"/>
            <a:ext cx="3929090" cy="539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642919"/>
            <a:ext cx="6500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Ямщик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кучер, который правил лошадьми.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61068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2" descr="back_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6072206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85794"/>
            <a:ext cx="71438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Гипотеза: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89" y="1857364"/>
            <a:ext cx="85725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Ученику, знающему большое количество профессий, легче сориентироваться в выборе будущей профессии. 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000240"/>
            <a:ext cx="507209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«Смешные» профессии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625" y="571480"/>
            <a:ext cx="8501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В 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Америке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: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упаковщик стеклянных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стаканов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намазыватель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булочек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джемом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телефонный гадатель</a:t>
            </a:r>
            <a:r>
              <a:rPr lang="ru-RU" sz="2800" dirty="0"/>
              <a:t>.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786058"/>
            <a:ext cx="321471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4580" t="4580" r="1526" b="1526"/>
          <a:stretch>
            <a:fillRect/>
          </a:stretch>
        </p:blipFill>
        <p:spPr bwMode="auto">
          <a:xfrm>
            <a:off x="5000628" y="3214686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214313"/>
            <a:ext cx="8643938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В России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регулировщик хвостового хозяйства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выгребальщик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костров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инженер-лесопатолог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красильщик карандашей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испытатель бумажных мешков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00174"/>
            <a:ext cx="3357586" cy="45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78605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25"/>
            <a:ext cx="878684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Профессии,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которые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россияне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выдумывают себе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сами: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менеджер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по влажной уборке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помещений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разводчик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мышек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баттлхантеры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– охотники</a:t>
            </a:r>
          </a:p>
          <a:p>
            <a:pPr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за пустыми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пивными  бутылками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143248"/>
            <a:ext cx="4198028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4516" name="Picture 4" descr="C:\Users\Янко_0\Desktop\мыш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857364"/>
            <a:ext cx="3214710" cy="482206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642918"/>
            <a:ext cx="87153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err="1">
                <a:solidFill>
                  <a:srgbClr val="7030A0"/>
                </a:solidFill>
                <a:latin typeface="Times New Roman" pitchFamily="18" charset="0"/>
                <a:cs typeface="+mn-cs"/>
              </a:rPr>
              <a:t>Подбиратель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мячей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в 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крупных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гольф-клубах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. 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5541" name="Picture 5" descr="C:\Users\Янко_0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072362" cy="471490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857232"/>
            <a:ext cx="45005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         Ловец муравьев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/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Ловец муравьев должен отлавливать в муравейнике лучших особей, которые в последствии послужат для продолжения рода на искусственных муравьиных фермах.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2170" y="357166"/>
            <a:ext cx="4438442" cy="60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5" y="642918"/>
            <a:ext cx="8286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Запаховед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 в 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компаниях, занимающихся производством дезодорантов.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5" y="4143380"/>
            <a:ext cx="3071834" cy="205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428628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714488"/>
            <a:ext cx="3024210" cy="226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9" y="428604"/>
            <a:ext cx="37862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90629E"/>
                </a:solidFill>
                <a:latin typeface="Times New Roman" pitchFamily="18" charset="0"/>
                <a:cs typeface="+mn-cs"/>
              </a:rPr>
              <a:t>    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Разбиватель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яиц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/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Основная обязанность работника этой профессии - отделять белки от желтков при помощи специальной машины, в которую он должен класть целые куриные яйца.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560" y="1571612"/>
            <a:ext cx="468315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428625"/>
            <a:ext cx="8501062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Нюхатели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яиц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/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Они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следят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за тем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, чтобы протухшие куриные яйца не использовались для производства кондитерских изделий.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429000"/>
            <a:ext cx="3738589" cy="280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28868"/>
            <a:ext cx="465367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625" y="1000108"/>
            <a:ext cx="82153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+mn-cs"/>
              </a:rPr>
              <a:t>В том, что касается будущего, я повторяю одно: за что бы вы ни взялись, главное — будьте преданны своему делу до конца. Не обязательно достигать какого-то звездного успеха, но быть честным перед самим собой в выбранной профессии — обязательно.</a:t>
            </a:r>
          </a:p>
          <a:p>
            <a:pPr algn="r">
              <a:defRPr/>
            </a:pPr>
            <a:r>
              <a:rPr lang="ru-RU" sz="3600" b="1" i="1" dirty="0">
                <a:solidFill>
                  <a:srgbClr val="90629E"/>
                </a:solidFill>
                <a:latin typeface="Times New Roman" pitchFamily="18" charset="0"/>
                <a:cs typeface="+mn-cs"/>
              </a:rPr>
              <a:t>                                                                                                     Роберт Де </a:t>
            </a:r>
            <a:r>
              <a:rPr lang="ru-RU" sz="3600" b="1" i="1" dirty="0" err="1">
                <a:solidFill>
                  <a:srgbClr val="90629E"/>
                </a:solidFill>
                <a:latin typeface="Times New Roman" pitchFamily="18" charset="0"/>
                <a:cs typeface="+mn-cs"/>
              </a:rPr>
              <a:t>Ниро</a:t>
            </a:r>
            <a:endParaRPr lang="ru-RU" sz="3600" b="1" i="1" dirty="0">
              <a:solidFill>
                <a:srgbClr val="90629E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85786" y="1071546"/>
            <a:ext cx="7772400" cy="571504"/>
          </a:xfrm>
        </p:spPr>
        <p:txBody>
          <a:bodyPr>
            <a:noAutofit/>
          </a:bodyPr>
          <a:lstStyle/>
          <a:p>
            <a:pPr algn="l"/>
            <a:r>
              <a:rPr lang="ru-RU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Задачи:</a:t>
            </a:r>
            <a:br>
              <a:rPr lang="ru-RU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2910" y="1785926"/>
            <a:ext cx="7929618" cy="4357718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v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Ознакомление учащихся с профессиями прошлого, настоящего и предполагаемыми  профессиями будущего;</a:t>
            </a:r>
          </a:p>
          <a:p>
            <a:pPr algn="l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Ознакомление с тенденциями возникновения  новых профессий;</a:t>
            </a:r>
          </a:p>
          <a:p>
            <a:pPr algn="l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Пробуждение интереса к зарождающимся профессиям и профессиям будущего.</a:t>
            </a:r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428604"/>
            <a:ext cx="72866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Наше путешествие начинается!</a:t>
            </a:r>
            <a:endParaRPr lang="ru-RU" sz="44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3" name="Рисунок 2" descr="C:\Documents and Settings\11\Рабочий стол\6.jpg"/>
          <p:cNvPicPr/>
          <p:nvPr/>
        </p:nvPicPr>
        <p:blipFill>
          <a:blip r:embed="rId2"/>
          <a:srcRect t="-17949" r="40252"/>
          <a:stretch>
            <a:fillRect/>
          </a:stretch>
        </p:blipFill>
        <p:spPr bwMode="auto">
          <a:xfrm>
            <a:off x="2285984" y="1142984"/>
            <a:ext cx="4572032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3251200" y="4746625"/>
            <a:ext cx="2728913" cy="36988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hlinkClick r:id="rId6" action="ppaction://hlinksldjump"/>
              </a:rPr>
              <a:t>смешные профессии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357430"/>
            <a:ext cx="621510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настоящее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2643182"/>
            <a:ext cx="450059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Клипмейкер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theme1.xml><?xml version="1.0" encoding="utf-8"?>
<a:theme xmlns:a="http://schemas.openxmlformats.org/drawingml/2006/main" name="gleboki niebieski">
  <a:themeElements>
    <a:clrScheme name="Тема Office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olet">
  <a:themeElements>
    <a:clrScheme name="Тема Office 2">
      <a:dk1>
        <a:srgbClr val="333333"/>
      </a:dk1>
      <a:lt1>
        <a:srgbClr val="FFFFFF"/>
      </a:lt1>
      <a:dk2>
        <a:srgbClr val="6666CC"/>
      </a:dk2>
      <a:lt2>
        <a:srgbClr val="FFFFFF"/>
      </a:lt2>
      <a:accent1>
        <a:srgbClr val="EAD4FF"/>
      </a:accent1>
      <a:accent2>
        <a:srgbClr val="C9E5FF"/>
      </a:accent2>
      <a:accent3>
        <a:srgbClr val="B8B8E2"/>
      </a:accent3>
      <a:accent4>
        <a:srgbClr val="DADADA"/>
      </a:accent4>
      <a:accent5>
        <a:srgbClr val="F3E6FF"/>
      </a:accent5>
      <a:accent6>
        <a:srgbClr val="B6CFE7"/>
      </a:accent6>
      <a:hlink>
        <a:srgbClr val="FFD4D7"/>
      </a:hlink>
      <a:folHlink>
        <a:srgbClr val="CFCFFF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9A9AFF"/>
        </a:accent1>
        <a:accent2>
          <a:srgbClr val="ADADE0"/>
        </a:accent2>
        <a:accent3>
          <a:srgbClr val="B8B8E2"/>
        </a:accent3>
        <a:accent4>
          <a:srgbClr val="DADADA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EAD4FF"/>
        </a:accent1>
        <a:accent2>
          <a:srgbClr val="C9E5FF"/>
        </a:accent2>
        <a:accent3>
          <a:srgbClr val="B8B8E2"/>
        </a:accent3>
        <a:accent4>
          <a:srgbClr val="DADADA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7A6"/>
        </a:accent1>
        <a:accent2>
          <a:srgbClr val="9BEF86"/>
        </a:accent2>
        <a:accent3>
          <a:srgbClr val="B8B8E2"/>
        </a:accent3>
        <a:accent4>
          <a:srgbClr val="DADADA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A73"/>
        </a:accent1>
        <a:accent2>
          <a:srgbClr val="98ED82"/>
        </a:accent2>
        <a:accent3>
          <a:srgbClr val="B8B8E2"/>
        </a:accent3>
        <a:accent4>
          <a:srgbClr val="DADADA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A9AFF"/>
        </a:accent1>
        <a:accent2>
          <a:srgbClr val="ADADE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AD4FF"/>
        </a:accent1>
        <a:accent2>
          <a:srgbClr val="C9E5FF"/>
        </a:accent2>
        <a:accent3>
          <a:srgbClr val="FFFFFF"/>
        </a:accent3>
        <a:accent4>
          <a:srgbClr val="000000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A6"/>
        </a:accent1>
        <a:accent2>
          <a:srgbClr val="9BEF86"/>
        </a:accent2>
        <a:accent3>
          <a:srgbClr val="FFFFFF"/>
        </a:accent3>
        <a:accent4>
          <a:srgbClr val="000000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A73"/>
        </a:accent1>
        <a:accent2>
          <a:srgbClr val="98ED82"/>
        </a:accent2>
        <a:accent3>
          <a:srgbClr val="FFFFFF"/>
        </a:accent3>
        <a:accent4>
          <a:srgbClr val="000000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6666CC"/>
      </a:dk2>
      <a:lt2>
        <a:srgbClr val="FFFFFF"/>
      </a:lt2>
      <a:accent1>
        <a:srgbClr val="EAD4FF"/>
      </a:accent1>
      <a:accent2>
        <a:srgbClr val="C9E5FF"/>
      </a:accent2>
      <a:accent3>
        <a:srgbClr val="B8B8E2"/>
      </a:accent3>
      <a:accent4>
        <a:srgbClr val="DADADA"/>
      </a:accent4>
      <a:accent5>
        <a:srgbClr val="F3E6FF"/>
      </a:accent5>
      <a:accent6>
        <a:srgbClr val="B6CFE7"/>
      </a:accent6>
      <a:hlink>
        <a:srgbClr val="FFD4D7"/>
      </a:hlink>
      <a:folHlink>
        <a:srgbClr val="CFC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9A9AFF"/>
        </a:accent1>
        <a:accent2>
          <a:srgbClr val="ADADE0"/>
        </a:accent2>
        <a:accent3>
          <a:srgbClr val="B8B8E2"/>
        </a:accent3>
        <a:accent4>
          <a:srgbClr val="DADADA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EAD4FF"/>
        </a:accent1>
        <a:accent2>
          <a:srgbClr val="C9E5FF"/>
        </a:accent2>
        <a:accent3>
          <a:srgbClr val="B8B8E2"/>
        </a:accent3>
        <a:accent4>
          <a:srgbClr val="DADADA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7A6"/>
        </a:accent1>
        <a:accent2>
          <a:srgbClr val="9BEF86"/>
        </a:accent2>
        <a:accent3>
          <a:srgbClr val="B8B8E2"/>
        </a:accent3>
        <a:accent4>
          <a:srgbClr val="DADADA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A73"/>
        </a:accent1>
        <a:accent2>
          <a:srgbClr val="98ED82"/>
        </a:accent2>
        <a:accent3>
          <a:srgbClr val="B8B8E2"/>
        </a:accent3>
        <a:accent4>
          <a:srgbClr val="DADADA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A9AFF"/>
        </a:accent1>
        <a:accent2>
          <a:srgbClr val="ADADE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AD4FF"/>
        </a:accent1>
        <a:accent2>
          <a:srgbClr val="C9E5FF"/>
        </a:accent2>
        <a:accent3>
          <a:srgbClr val="FFFFFF"/>
        </a:accent3>
        <a:accent4>
          <a:srgbClr val="000000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A6"/>
        </a:accent1>
        <a:accent2>
          <a:srgbClr val="9BEF86"/>
        </a:accent2>
        <a:accent3>
          <a:srgbClr val="FFFFFF"/>
        </a:accent3>
        <a:accent4>
          <a:srgbClr val="000000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A73"/>
        </a:accent1>
        <a:accent2>
          <a:srgbClr val="98ED82"/>
        </a:accent2>
        <a:accent3>
          <a:srgbClr val="FFFFFF"/>
        </a:accent3>
        <a:accent4>
          <a:srgbClr val="000000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leboki niebieski">
  <a:themeElements>
    <a:clrScheme name="Тема Office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ack of books design templat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Welcome">
  <a:themeElements>
    <a:clrScheme name="Welcome">
      <a:dk1>
        <a:sysClr val="windowText" lastClr="000000"/>
      </a:dk1>
      <a:lt1>
        <a:sysClr val="window" lastClr="FFFFFF"/>
      </a:lt1>
      <a:dk2>
        <a:srgbClr val="00272B"/>
      </a:dk2>
      <a:lt2>
        <a:srgbClr val="F7F7FF"/>
      </a:lt2>
      <a:accent1>
        <a:srgbClr val="006AED"/>
      </a:accent1>
      <a:accent2>
        <a:srgbClr val="0087BF"/>
      </a:accent2>
      <a:accent3>
        <a:srgbClr val="5D974B"/>
      </a:accent3>
      <a:accent4>
        <a:srgbClr val="9DBB3F"/>
      </a:accent4>
      <a:accent5>
        <a:srgbClr val="C77CC7"/>
      </a:accent5>
      <a:accent6>
        <a:srgbClr val="996699"/>
      </a:accent6>
      <a:hlink>
        <a:srgbClr val="E78707"/>
      </a:hlink>
      <a:folHlink>
        <a:srgbClr val="C618BA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Welcome">
      <a:fillStyleLst>
        <a:solidFill>
          <a:schemeClr val="phClr">
            <a:tint val="100000"/>
            <a:shade val="100000"/>
            <a:hueMod val="100000"/>
            <a:satMod val="15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300000"/>
              </a:schemeClr>
            </a:gs>
          </a:gsLst>
          <a:lin ang="16200000" scaled="1"/>
        </a:gradFill>
        <a:gradFill flip="none" rotWithShape="1">
          <a:gsLst>
            <a:gs pos="0">
              <a:schemeClr val="phClr">
                <a:tint val="70000"/>
              </a:schemeClr>
            </a:gs>
            <a:gs pos="30000">
              <a:schemeClr val="phClr">
                <a:tint val="90000"/>
              </a:schemeClr>
            </a:gs>
            <a:gs pos="88000">
              <a:schemeClr val="phClr">
                <a:shade val="30000"/>
              </a:schemeClr>
            </a:gs>
            <a:gs pos="100000">
              <a:schemeClr val="phClr">
                <a:shade val="2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outerShdw blurRad="39000" dist="25400" dir="5400000">
              <a:srgbClr val="000000">
                <a:alpha val="40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30000"/>
                <a:hueMod val="100000"/>
              </a:schemeClr>
            </a:gs>
            <a:gs pos="20000">
              <a:schemeClr val="phClr">
                <a:tint val="100000"/>
                <a:shade val="100000"/>
                <a:hueMod val="1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30000"/>
                <a:hueMod val="100000"/>
                <a:satMod val="1600000"/>
              </a:schemeClr>
            </a:gs>
            <a:gs pos="20000">
              <a:schemeClr val="phClr">
                <a:tint val="100000"/>
                <a:shade val="100000"/>
                <a:hueMod val="100000"/>
                <a:satMod val="5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</Template>
  <TotalTime>3238900</TotalTime>
  <Words>610</Words>
  <Application>Microsoft Office PowerPoint</Application>
  <PresentationFormat>Экран (4:3)</PresentationFormat>
  <Paragraphs>112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gleboki niebieski</vt:lpstr>
      <vt:lpstr>1_Default Design</vt:lpstr>
      <vt:lpstr>fiolet</vt:lpstr>
      <vt:lpstr>2_Default Design</vt:lpstr>
      <vt:lpstr>1_gleboki niebieski</vt:lpstr>
      <vt:lpstr>3_Default Design</vt:lpstr>
      <vt:lpstr>Stack of books design template</vt:lpstr>
      <vt:lpstr>Welcome</vt:lpstr>
      <vt:lpstr>Слайд 1</vt:lpstr>
      <vt:lpstr>Работа социологов</vt:lpstr>
      <vt:lpstr>Цель:</vt:lpstr>
      <vt:lpstr>Слайд 4</vt:lpstr>
      <vt:lpstr>Задачи: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Нравится ли родителям своя профессия?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А мечты у нас разные…</vt:lpstr>
      <vt:lpstr>2 , 4 классы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Янко_0</dc:creator>
  <cp:lastModifiedBy>stu</cp:lastModifiedBy>
  <cp:revision>97</cp:revision>
  <dcterms:created xsi:type="dcterms:W3CDTF">2011-03-15T18:53:56Z</dcterms:created>
  <dcterms:modified xsi:type="dcterms:W3CDTF">2001-12-31T20:19:42Z</dcterms:modified>
</cp:coreProperties>
</file>