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6" r:id="rId3"/>
    <p:sldId id="257" r:id="rId4"/>
    <p:sldId id="263" r:id="rId5"/>
    <p:sldId id="281" r:id="rId6"/>
    <p:sldId id="259" r:id="rId7"/>
    <p:sldId id="260" r:id="rId8"/>
    <p:sldId id="258" r:id="rId9"/>
    <p:sldId id="265" r:id="rId10"/>
    <p:sldId id="264" r:id="rId11"/>
    <p:sldId id="266" r:id="rId12"/>
    <p:sldId id="270" r:id="rId13"/>
    <p:sldId id="271" r:id="rId14"/>
    <p:sldId id="282" r:id="rId15"/>
    <p:sldId id="272" r:id="rId16"/>
    <p:sldId id="276" r:id="rId17"/>
    <p:sldId id="277" r:id="rId18"/>
    <p:sldId id="28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4" autoAdjust="0"/>
    <p:restoredTop sz="94737" autoAdjust="0"/>
  </p:normalViewPr>
  <p:slideViewPr>
    <p:cSldViewPr>
      <p:cViewPr varScale="1">
        <p:scale>
          <a:sx n="28" d="100"/>
          <a:sy n="28" d="100"/>
        </p:scale>
        <p:origin x="-1162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DF6F0-0815-404E-BF07-F74B48E6B77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D644-AB5C-4358-A2C1-B1BB5AC3F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9D644-AB5C-4358-A2C1-B1BB5AC3FC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7B1B-DC8B-4003-ABA9-9BA196FFCB3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044-22AE-4A33-96AD-AC10A22DF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786" y="1000108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Урок </a:t>
            </a:r>
            <a:r>
              <a:rPr lang="ru-RU" sz="6000" b="1" dirty="0" smtClean="0">
                <a:solidFill>
                  <a:srgbClr val="002060"/>
                </a:solidFill>
              </a:rPr>
              <a:t>Здоровья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«Молоко коровье – всем дает здоровье»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а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000504"/>
            <a:ext cx="2500331" cy="23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9256" y="5357826"/>
            <a:ext cx="382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Сиверухина Н.Д.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МБОУ СОШ №10 г.Воткинска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rpp.nashaucheba.ru/pars_docs/refs/118/117913/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2574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Тибет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5429264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ЯК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cache.photosight.ru/img/4/b1c/3134537_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4554" cy="68863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5643578"/>
            <a:ext cx="671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Северный олень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2ch.pm/moba/src/2821137/14451174390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9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2264" y="6143644"/>
            <a:ext cx="1419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Коза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smartwebsite.ru/_nw/3/15843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5643578"/>
            <a:ext cx="307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Корова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анирование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02" t="9199" b="8417"/>
          <a:stretch/>
        </p:blipFill>
        <p:spPr bwMode="auto">
          <a:xfrm rot="10800000">
            <a:off x="899592" y="799155"/>
            <a:ext cx="7484504" cy="6061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0739" y="19943"/>
            <a:ext cx="4732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Выполни задание:</a:t>
            </a:r>
            <a:endParaRPr lang="ru-RU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555776" y="5081459"/>
            <a:ext cx="2880320" cy="86409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555776" y="5542017"/>
            <a:ext cx="1440160" cy="50459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219792" y="5085184"/>
            <a:ext cx="2127140" cy="75708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219792" y="5542017"/>
            <a:ext cx="2127140" cy="8455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8839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00000"/>
                </a:solidFill>
                <a:latin typeface="Arial Black" pitchFamily="34" charset="0"/>
              </a:rPr>
              <a:t>В молоке содержатся необходимые человеку вещества:</a:t>
            </a:r>
            <a:endParaRPr lang="ru-RU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317" y="2413337"/>
            <a:ext cx="2884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8000"/>
                </a:solidFill>
                <a:latin typeface="Arial Black" pitchFamily="34" charset="0"/>
              </a:rPr>
              <a:t>Белки</a:t>
            </a:r>
            <a:endParaRPr lang="ru-RU" sz="6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3709481"/>
            <a:ext cx="2775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Жиры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488" y="5013176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Углеводы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2" name="Picture 4" descr="C:\Users\David\Desktop\презентация молоко\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51406"/>
            <a:ext cx="2913766" cy="1925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071128" y="1682677"/>
            <a:ext cx="556656" cy="990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448983" y="2177968"/>
            <a:ext cx="556656" cy="1673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88929" y="2124027"/>
            <a:ext cx="556656" cy="2889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1" descr="bokor0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869160"/>
            <a:ext cx="2209823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9511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64704"/>
            <a:ext cx="819711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В молоке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499176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Витамин В борется с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Витамин А нужен для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Витамин Д –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Витамин Е –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Кальций, железо, магний, фосфор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cxnSp>
        <p:nvCxnSpPr>
          <p:cNvPr id="7" name="Прямая соединительная линия 6"/>
          <p:cNvCxnSpPr>
            <a:endCxn id="2" idx="1"/>
          </p:cNvCxnSpPr>
          <p:nvPr/>
        </p:nvCxnSpPr>
        <p:spPr>
          <a:xfrm rot="5400000" flipH="1" flipV="1">
            <a:off x="488693" y="1346751"/>
            <a:ext cx="21888" cy="79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700808"/>
            <a:ext cx="1152128" cy="106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Admin\Рабочий стол\1304007464_193248333_1----Wayfar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852936"/>
            <a:ext cx="1584176" cy="88713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652120" y="2924944"/>
            <a:ext cx="1296144" cy="72008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796136" y="2852936"/>
            <a:ext cx="999728" cy="87248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 descr="C:\Documents and Settings\Admin\Рабочий стол\gimnastka_na_brevne_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573016"/>
            <a:ext cx="1872208" cy="1060918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25144"/>
            <a:ext cx="11877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578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«Чтоб здоровым быть всегда, начинай день с </a:t>
            </a:r>
            <a:r>
              <a:rPr lang="ru-RU" u="sng" dirty="0" smtClean="0">
                <a:solidFill>
                  <a:srgbClr val="0000FF"/>
                </a:solidFill>
                <a:latin typeface="Arial Black" pitchFamily="34" charset="0"/>
              </a:rPr>
              <a:t>молока!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Rita\Desktop\МОЛОКО\prmolizelnomolp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013" y="2662686"/>
            <a:ext cx="4947144" cy="338971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David\Desktop\презентация молоко\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5" y="4005064"/>
            <a:ext cx="2003549" cy="27074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vid\Desktop\презентация молоко\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41" y="4005064"/>
            <a:ext cx="2003549" cy="27074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7020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578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«Молоко коровье – всем даёт здоровье!»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Rita\Desktop\МОЛОКО\prmolizelnomolp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013" y="2662686"/>
            <a:ext cx="4947144" cy="338971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David\Desktop\презентация молоко\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5" y="4005064"/>
            <a:ext cx="2003549" cy="27074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vid\Desktop\презентация молоко\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41" y="4005064"/>
            <a:ext cx="2003549" cy="27074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7020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а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6495"/>
            <a:ext cx="5648209" cy="53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bokor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" y="3132043"/>
            <a:ext cx="4139953" cy="372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бабочка на цветк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7261" y="4725143"/>
            <a:ext cx="2164757" cy="216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 flipH="1">
            <a:off x="274194" y="188640"/>
            <a:ext cx="5508105" cy="223224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«Будьте здоровы!»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Picture 2" descr="D:\Лена\Мои рисунки\Смайлики на разные случаи\Погода\37r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3" y="0"/>
            <a:ext cx="1763688" cy="16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4095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488" y="1214422"/>
            <a:ext cx="1714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2857496"/>
            <a:ext cx="5072098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МОК – К +ЛО + КОЗ – </a:t>
            </a:r>
            <a:r>
              <a:rPr lang="ru-RU" sz="3600" b="1" dirty="0" smtClean="0">
                <a:solidFill>
                  <a:srgbClr val="002060"/>
                </a:solidFill>
              </a:rPr>
              <a:t>З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2857496"/>
            <a:ext cx="2428892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МОЛОКО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David\Desktop\презентация молоко\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357694"/>
            <a:ext cx="2634734" cy="197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бабочка на цветк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1" y="4643793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бабочка на цветк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72264" y="4642698"/>
            <a:ext cx="2571736" cy="204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Лена\Мои рисунки\Смайлики на разные случаи\Погода\37r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3" y="0"/>
            <a:ext cx="1763688" cy="16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avid\Desktop\презентация молоко\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4290"/>
            <a:ext cx="2913766" cy="1925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728" y="1142984"/>
            <a:ext cx="2772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Загадка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22145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643182"/>
            <a:ext cx="7469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От него- здоровье, сила,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 румянец на щеках всегда.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Белое, а не белила,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Жидкое, а не вода.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542926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МОЛОКО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Академик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u="sng" dirty="0" smtClean="0">
                <a:solidFill>
                  <a:srgbClr val="C00000"/>
                </a:solidFill>
                <a:latin typeface="Arial Black" pitchFamily="34" charset="0"/>
              </a:rPr>
              <a:t>Иван </a:t>
            </a:r>
            <a:r>
              <a:rPr lang="ru-RU" u="sng" dirty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u="sng" dirty="0" smtClean="0">
                <a:solidFill>
                  <a:srgbClr val="C00000"/>
                </a:solidFill>
                <a:latin typeface="Arial Black" pitchFamily="34" charset="0"/>
              </a:rPr>
              <a:t>етрович </a:t>
            </a:r>
            <a:r>
              <a:rPr lang="ru-RU" u="sng" dirty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u="sng" dirty="0" smtClean="0">
                <a:solidFill>
                  <a:srgbClr val="C00000"/>
                </a:solidFill>
                <a:latin typeface="Arial Black" pitchFamily="34" charset="0"/>
              </a:rPr>
              <a:t>авлов</a:t>
            </a: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2143116"/>
            <a:ext cx="4886074" cy="17179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Молоко –  изумительная пища, приготовленная самой природой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David\Desktop\презентация молоко\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7"/>
            <a:ext cx="3007766" cy="3957587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vid\Desktop\презентация молоко\пр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59197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141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578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«Молоко коровье – всем даёт здоровье!»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Rita\Desktop\МОЛОКО\prmolizelnomolp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013" y="2662686"/>
            <a:ext cx="4947144" cy="338971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David\Desktop\презентация молоко\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5" y="4005064"/>
            <a:ext cx="2003549" cy="27074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vid\Desktop\презентация молоко\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41" y="4005064"/>
            <a:ext cx="2003549" cy="27074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7020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yroedenje.ru/wp-content/uploads/2015/04/wpid-pochemu-vegany-ne-ispol-zuyut-sherst_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-285776"/>
            <a:ext cx="10110790" cy="83724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-28577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Испания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000768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Овцы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lVB57SHJP6c/T_t2MjlmVcI/AAAAAAAA_v0/hk7bnIVXHJk/s1600/Camello+bactriano+en+el+desierto+de+Mongolia-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55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85728"/>
            <a:ext cx="576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Аравийские пустыни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5857892"/>
            <a:ext cx="283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Верблюд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3-tub-ru.yandex.net/i?id=5d3de8cf54d60468c8a51680ff5d60c7&amp;n=33&amp;h=190&amp;w=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2138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Египет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786454"/>
            <a:ext cx="217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Буйвол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avid\Desktop\рабочий стол_Ольга\презентации\Все презентации\Фоны для презентаций\5___\126 фоны для презентаций\цвет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klass39.ru/wp-content/uploads/2014/02/f53e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072" y="0"/>
            <a:ext cx="919707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Перу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03471" y="5929330"/>
            <a:ext cx="4240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Лама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154</Words>
  <Application>Microsoft Office PowerPoint</Application>
  <PresentationFormat>Экран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Академик  Иван Петрович Павлов </vt:lpstr>
      <vt:lpstr>«Молоко коровье – всем даёт здоровье!»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 молоке содержатся необходимые человеку вещества:</vt:lpstr>
      <vt:lpstr>В молоке</vt:lpstr>
      <vt:lpstr>«Чтоб здоровым быть всегда, начинай день с молока!»</vt:lpstr>
      <vt:lpstr>«Молоко коровье – всем даёт здоровье!»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2015-11-28T13:55:49Z</dcterms:created>
  <dcterms:modified xsi:type="dcterms:W3CDTF">2016-02-03T10:18:06Z</dcterms:modified>
</cp:coreProperties>
</file>