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A68-ABCF-4349-8D35-07A9BBF4B216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F366-62A3-4982-BABE-19E0F3CA1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A68-ABCF-4349-8D35-07A9BBF4B216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F366-62A3-4982-BABE-19E0F3CA1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A68-ABCF-4349-8D35-07A9BBF4B216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F366-62A3-4982-BABE-19E0F3CA1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F4686-C514-4C7A-A725-477B806897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6BFF1-3830-4EB4-B91B-FA743E5FF6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A68-ABCF-4349-8D35-07A9BBF4B216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F366-62A3-4982-BABE-19E0F3CA1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A68-ABCF-4349-8D35-07A9BBF4B216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F366-62A3-4982-BABE-19E0F3CA1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A68-ABCF-4349-8D35-07A9BBF4B216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F366-62A3-4982-BABE-19E0F3CA1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A68-ABCF-4349-8D35-07A9BBF4B216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F366-62A3-4982-BABE-19E0F3CA1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A68-ABCF-4349-8D35-07A9BBF4B216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F366-62A3-4982-BABE-19E0F3CA1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A68-ABCF-4349-8D35-07A9BBF4B216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F366-62A3-4982-BABE-19E0F3CA1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A68-ABCF-4349-8D35-07A9BBF4B216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F366-62A3-4982-BABE-19E0F3CA1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A68-ABCF-4349-8D35-07A9BBF4B216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F366-62A3-4982-BABE-19E0F3CA1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38A68-ABCF-4349-8D35-07A9BBF4B216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9F366-62A3-4982-BABE-19E0F3CA1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762000" y="152400"/>
            <a:ext cx="6248400" cy="6705600"/>
          </a:xfrm>
          <a:prstGeom prst="verticalScroll">
            <a:avLst>
              <a:gd name="adj" fmla="val 12500"/>
            </a:avLst>
          </a:prstGeom>
          <a:solidFill>
            <a:srgbClr val="CDFF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447800" y="152400"/>
            <a:ext cx="6113463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3378596" algn="ctr" rotWithShape="0">
              <a:srgbClr val="0000FF"/>
            </a:outerShdw>
          </a:effectLst>
        </p:spPr>
        <p:txBody>
          <a:bodyPr anchor="b"/>
          <a:lstStyle/>
          <a:p>
            <a:pPr>
              <a:defRPr/>
            </a:pPr>
            <a:endParaRPr lang="ru-RU" sz="5400" b="1" i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1447800" y="0"/>
            <a:ext cx="0" cy="685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828800" y="3810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676400" y="152400"/>
            <a:ext cx="48006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6000" b="1" dirty="0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Extra Bold" pitchFamily="34" charset="0"/>
              </a:rPr>
              <a:t>Хочешь грамотным быть, учись мыслить, думать и творить</a:t>
            </a:r>
            <a:r>
              <a:rPr lang="ru-RU" sz="6000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Extra Bold" pitchFamily="34" charset="0"/>
              </a:rPr>
              <a:t>!</a:t>
            </a:r>
            <a:endParaRPr lang="en-US" sz="6000" b="1" dirty="0" smtClean="0">
              <a:solidFill>
                <a:srgbClr val="33CC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bertus Extra Bold" pitchFamily="34" charset="0"/>
            </a:endParaRPr>
          </a:p>
        </p:txBody>
      </p:sp>
      <p:pic>
        <p:nvPicPr>
          <p:cNvPr id="4103" name="Picture 7" descr="Роза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2738" y="2438400"/>
            <a:ext cx="22764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 descr="бабочки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1828800"/>
            <a:ext cx="2857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1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00px-Tsarevna-Lebed_by_Mikhail_Vrubel_(brightened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96" y="357166"/>
            <a:ext cx="2326166" cy="4223962"/>
          </a:xfrm>
          <a:prstGeom prst="rect">
            <a:avLst/>
          </a:prstGeom>
        </p:spPr>
      </p:pic>
      <p:pic>
        <p:nvPicPr>
          <p:cNvPr id="6" name="Рисунок 5" descr="400x1000-_userfiles-catalogue-works-w435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3643314"/>
            <a:ext cx="3661320" cy="2828370"/>
          </a:xfrm>
          <a:prstGeom prst="rect">
            <a:avLst/>
          </a:prstGeom>
        </p:spPr>
      </p:pic>
      <p:pic>
        <p:nvPicPr>
          <p:cNvPr id="7" name="Рисунок 6" descr="belk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8" y="357166"/>
            <a:ext cx="3858836" cy="2910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95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860129"/>
              </p:ext>
            </p:extLst>
          </p:nvPr>
        </p:nvGraphicFramePr>
        <p:xfrm>
          <a:off x="214313" y="193675"/>
          <a:ext cx="8929718" cy="6472238"/>
        </p:xfrm>
        <a:graphic>
          <a:graphicData uri="http://schemas.openxmlformats.org/drawingml/2006/table">
            <a:tbl>
              <a:tblPr/>
              <a:tblGrid>
                <a:gridCol w="4464859"/>
                <a:gridCol w="4464859"/>
              </a:tblGrid>
              <a:tr h="647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Первый вариант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Какое слово является глаголом: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а) бег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б) побежал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в) беговая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Выберите верное утверждение: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а) Глагол обозначает признак предмета.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б) Глагол обозначает действие  предмета.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в) Глагол обозначает признак предмета.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Какой глагол употреблен в 3 л. ед.ч.: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а) велит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б) гляжу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в) женятся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 Укажите глаголы неопределённой формы: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а) молвил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б) узнаёт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в) пристать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Второй вариант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Укажите глагол настоящего времени: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а) напишу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б) улетает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в) скрыла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Какой глагол </a:t>
                      </a: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</a:t>
                      </a:r>
                      <a:r>
                        <a:rPr kumimoji="0" lang="ru-RU" sz="18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спр</a:t>
                      </a: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а) слышать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б) дружить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в) освещать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К какому глаголу в будущем времени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</a:t>
                      </a: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следует</a:t>
                      </a: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добавлять слово </a:t>
                      </a:r>
                      <a:r>
                        <a:rPr kumimoji="0" 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будет</a:t>
                      </a: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а) бросить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б) бросать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в) разбрасывать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 В каком предложении неверно употреблён глагол?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а) Илья клал учебники в портфель.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б) Дежурный положил мел около доски.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в) Всегда ложи вещи на место.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96" name="Group 2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940736"/>
              </p:ext>
            </p:extLst>
          </p:nvPr>
        </p:nvGraphicFramePr>
        <p:xfrm>
          <a:off x="457200" y="1052513"/>
          <a:ext cx="8229600" cy="507365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073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Первый вариант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– 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– 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– 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– 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lbertus Extra Bold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lbertus Extra Bold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lbertus Extra Bold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lbertus Extra Bold" pitchFamily="34" charset="0"/>
                        </a:rPr>
                        <a:t> 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Второй вариант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– 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– 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– 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– 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235</Words>
  <Application>Microsoft Office PowerPoint</Application>
  <PresentationFormat>Экран (4:3)</PresentationFormat>
  <Paragraphs>55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лицей 26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106</dc:creator>
  <cp:lastModifiedBy>User</cp:lastModifiedBy>
  <cp:revision>4</cp:revision>
  <dcterms:created xsi:type="dcterms:W3CDTF">2011-11-18T08:33:06Z</dcterms:created>
  <dcterms:modified xsi:type="dcterms:W3CDTF">2016-05-03T17:47:35Z</dcterms:modified>
</cp:coreProperties>
</file>