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88" r:id="rId5"/>
    <p:sldId id="257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78" r:id="rId22"/>
    <p:sldId id="281" r:id="rId23"/>
    <p:sldId id="284" r:id="rId24"/>
    <p:sldId id="277" r:id="rId25"/>
    <p:sldId id="282" r:id="rId26"/>
    <p:sldId id="285" r:id="rId27"/>
    <p:sldId id="276" r:id="rId28"/>
    <p:sldId id="283" r:id="rId29"/>
    <p:sldId id="286" r:id="rId30"/>
    <p:sldId id="290" r:id="rId31"/>
    <p:sldId id="275" r:id="rId32"/>
    <p:sldId id="289" r:id="rId33"/>
    <p:sldId id="291" r:id="rId34"/>
    <p:sldId id="287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8B6"/>
    <a:srgbClr val="ECD5B3"/>
    <a:srgbClr val="E7D5AF"/>
    <a:srgbClr val="EED8B3"/>
    <a:srgbClr val="F2DFBC"/>
    <a:srgbClr val="F4E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4950F-0386-4378-AAE0-89F1D836E28A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4351D-B47B-4682-9807-423AC1F42753}">
      <dgm:prSet phldrT="[Текст]"/>
      <dgm:spPr/>
      <dgm:t>
        <a:bodyPr/>
        <a:lstStyle/>
        <a:p>
          <a:r>
            <a:rPr lang="en-US" dirty="0" smtClean="0"/>
            <a:t>Goals</a:t>
          </a:r>
          <a:endParaRPr lang="ru-RU" dirty="0"/>
        </a:p>
      </dgm:t>
    </dgm:pt>
    <dgm:pt modelId="{58BFC85F-4459-4410-B09D-540B2F063ADD}" type="parTrans" cxnId="{B1283DBC-6C66-4622-B418-5CDCBDE5840B}">
      <dgm:prSet/>
      <dgm:spPr/>
      <dgm:t>
        <a:bodyPr/>
        <a:lstStyle/>
        <a:p>
          <a:endParaRPr lang="ru-RU"/>
        </a:p>
      </dgm:t>
    </dgm:pt>
    <dgm:pt modelId="{1FC0B759-AB1B-46A4-894D-47D731379F4E}" type="sibTrans" cxnId="{B1283DBC-6C66-4622-B418-5CDCBDE5840B}">
      <dgm:prSet/>
      <dgm:spPr/>
      <dgm:t>
        <a:bodyPr/>
        <a:lstStyle/>
        <a:p>
          <a:endParaRPr lang="ru-RU"/>
        </a:p>
      </dgm:t>
    </dgm:pt>
    <dgm:pt modelId="{578E854E-314C-4756-B0FA-B454F5C07F74}">
      <dgm:prSet phldrT="[Текст]"/>
      <dgm:spPr/>
      <dgm:t>
        <a:bodyPr/>
        <a:lstStyle/>
        <a:p>
          <a:r>
            <a:rPr lang="en-US" dirty="0" smtClean="0"/>
            <a:t>to learn the names of different professions</a:t>
          </a:r>
          <a:endParaRPr lang="ru-RU" dirty="0"/>
        </a:p>
      </dgm:t>
    </dgm:pt>
    <dgm:pt modelId="{789117BC-5433-4C6F-81A9-F8C9F573EB08}" type="parTrans" cxnId="{0F82A3D8-553D-4215-A654-90EB6ADE4314}">
      <dgm:prSet/>
      <dgm:spPr/>
      <dgm:t>
        <a:bodyPr/>
        <a:lstStyle/>
        <a:p>
          <a:endParaRPr lang="ru-RU"/>
        </a:p>
      </dgm:t>
    </dgm:pt>
    <dgm:pt modelId="{A54A4074-3541-4512-886B-9D5D5123C423}" type="sibTrans" cxnId="{0F82A3D8-553D-4215-A654-90EB6ADE4314}">
      <dgm:prSet/>
      <dgm:spPr/>
      <dgm:t>
        <a:bodyPr/>
        <a:lstStyle/>
        <a:p>
          <a:endParaRPr lang="ru-RU"/>
        </a:p>
      </dgm:t>
    </dgm:pt>
    <dgm:pt modelId="{4E6CDB15-8AEE-4E96-B11B-7EE8E4270C21}">
      <dgm:prSet phldrT="[Текст]"/>
      <dgm:spPr/>
      <dgm:t>
        <a:bodyPr/>
        <a:lstStyle/>
        <a:p>
          <a:pPr algn="ctr"/>
          <a:r>
            <a:rPr lang="en-US" dirty="0" smtClean="0"/>
            <a:t>to use the adverbs of frequency</a:t>
          </a:r>
          <a:endParaRPr lang="ru-RU" dirty="0"/>
        </a:p>
      </dgm:t>
    </dgm:pt>
    <dgm:pt modelId="{8FF20526-03CB-4390-8664-C761FC5BCCDD}" type="parTrans" cxnId="{F0EACCFD-9BF3-4C7F-807F-F996DF0A19E6}">
      <dgm:prSet/>
      <dgm:spPr/>
      <dgm:t>
        <a:bodyPr/>
        <a:lstStyle/>
        <a:p>
          <a:endParaRPr lang="ru-RU"/>
        </a:p>
      </dgm:t>
    </dgm:pt>
    <dgm:pt modelId="{6D88C9FD-4349-4B19-BAB8-1663C61760EE}" type="sibTrans" cxnId="{F0EACCFD-9BF3-4C7F-807F-F996DF0A19E6}">
      <dgm:prSet/>
      <dgm:spPr/>
      <dgm:t>
        <a:bodyPr/>
        <a:lstStyle/>
        <a:p>
          <a:endParaRPr lang="ru-RU"/>
        </a:p>
      </dgm:t>
    </dgm:pt>
    <dgm:pt modelId="{C261FDD4-B9CF-4D25-97F7-F6BF4E29DE50}">
      <dgm:prSet phldrT="[Текст]"/>
      <dgm:spPr/>
      <dgm:t>
        <a:bodyPr/>
        <a:lstStyle/>
        <a:p>
          <a:r>
            <a:rPr lang="en-US" dirty="0" smtClean="0"/>
            <a:t>to revise   the formation of the Present Simple Tense </a:t>
          </a:r>
          <a:endParaRPr lang="ru-RU" dirty="0"/>
        </a:p>
      </dgm:t>
    </dgm:pt>
    <dgm:pt modelId="{DD4518BF-7657-4B7F-A34B-258D9C8B7E3C}" type="parTrans" cxnId="{ACAB667C-4DA3-4AB5-B3C9-B0599D4D321E}">
      <dgm:prSet/>
      <dgm:spPr/>
      <dgm:t>
        <a:bodyPr/>
        <a:lstStyle/>
        <a:p>
          <a:endParaRPr lang="ru-RU"/>
        </a:p>
      </dgm:t>
    </dgm:pt>
    <dgm:pt modelId="{8D24C1A5-1157-46EB-92AB-5F277E3754FC}" type="sibTrans" cxnId="{ACAB667C-4DA3-4AB5-B3C9-B0599D4D321E}">
      <dgm:prSet/>
      <dgm:spPr/>
      <dgm:t>
        <a:bodyPr/>
        <a:lstStyle/>
        <a:p>
          <a:endParaRPr lang="ru-RU"/>
        </a:p>
      </dgm:t>
    </dgm:pt>
    <dgm:pt modelId="{0036EEDE-898C-4802-A1B3-AFC1DB0284A9}">
      <dgm:prSet phldrT="[Текст]"/>
      <dgm:spPr/>
      <dgm:t>
        <a:bodyPr/>
        <a:lstStyle/>
        <a:p>
          <a:r>
            <a:rPr lang="en-US" dirty="0" smtClean="0"/>
            <a:t>to read letters “e”,”u”,”i” with letter “r”</a:t>
          </a:r>
          <a:endParaRPr lang="ru-RU" dirty="0"/>
        </a:p>
      </dgm:t>
    </dgm:pt>
    <dgm:pt modelId="{EEA83D8B-F805-4714-A58D-CE81B9B43B3F}" type="parTrans" cxnId="{4D90B20D-61CB-44DE-A33A-5AA29C05A0A0}">
      <dgm:prSet/>
      <dgm:spPr/>
      <dgm:t>
        <a:bodyPr/>
        <a:lstStyle/>
        <a:p>
          <a:endParaRPr lang="ru-RU"/>
        </a:p>
      </dgm:t>
    </dgm:pt>
    <dgm:pt modelId="{0CD47219-696E-48C1-AA02-CB9E4B4CBA3C}" type="sibTrans" cxnId="{4D90B20D-61CB-44DE-A33A-5AA29C05A0A0}">
      <dgm:prSet/>
      <dgm:spPr/>
      <dgm:t>
        <a:bodyPr/>
        <a:lstStyle/>
        <a:p>
          <a:endParaRPr lang="ru-RU"/>
        </a:p>
      </dgm:t>
    </dgm:pt>
    <dgm:pt modelId="{43EA6A46-7513-4BB2-805A-344C532B27D3}" type="pres">
      <dgm:prSet presAssocID="{AB44950F-0386-4378-AAE0-89F1D836E28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CC36C-05A9-4128-834B-E9D9613E612A}" type="pres">
      <dgm:prSet presAssocID="{AB44950F-0386-4378-AAE0-89F1D836E28A}" presName="matrix" presStyleCnt="0"/>
      <dgm:spPr/>
    </dgm:pt>
    <dgm:pt modelId="{4D4F8ED8-C98B-4D10-A79D-50E079752E9D}" type="pres">
      <dgm:prSet presAssocID="{AB44950F-0386-4378-AAE0-89F1D836E28A}" presName="tile1" presStyleLbl="node1" presStyleIdx="0" presStyleCnt="4"/>
      <dgm:spPr/>
      <dgm:t>
        <a:bodyPr/>
        <a:lstStyle/>
        <a:p>
          <a:endParaRPr lang="ru-RU"/>
        </a:p>
      </dgm:t>
    </dgm:pt>
    <dgm:pt modelId="{C1D748C5-97A5-47A8-82C9-A5D04B627F9A}" type="pres">
      <dgm:prSet presAssocID="{AB44950F-0386-4378-AAE0-89F1D836E28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2F69-8A1A-4A90-9409-091E9596F325}" type="pres">
      <dgm:prSet presAssocID="{AB44950F-0386-4378-AAE0-89F1D836E28A}" presName="tile2" presStyleLbl="node1" presStyleIdx="1" presStyleCnt="4" custLinFactNeighborX="-701" custLinFactNeighborY="1264"/>
      <dgm:spPr/>
      <dgm:t>
        <a:bodyPr/>
        <a:lstStyle/>
        <a:p>
          <a:endParaRPr lang="ru-RU"/>
        </a:p>
      </dgm:t>
    </dgm:pt>
    <dgm:pt modelId="{F66B08A7-6200-44E3-AE9E-493BF1C8B8FE}" type="pres">
      <dgm:prSet presAssocID="{AB44950F-0386-4378-AAE0-89F1D836E28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FC5F-7586-4EF9-AE37-FFBADD6F3FEF}" type="pres">
      <dgm:prSet presAssocID="{AB44950F-0386-4378-AAE0-89F1D836E28A}" presName="tile3" presStyleLbl="node1" presStyleIdx="2" presStyleCnt="4"/>
      <dgm:spPr/>
      <dgm:t>
        <a:bodyPr/>
        <a:lstStyle/>
        <a:p>
          <a:endParaRPr lang="ru-RU"/>
        </a:p>
      </dgm:t>
    </dgm:pt>
    <dgm:pt modelId="{5AB8CB20-1A11-4D94-BA5B-D6615739076A}" type="pres">
      <dgm:prSet presAssocID="{AB44950F-0386-4378-AAE0-89F1D836E28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1948B-CE7D-4783-9EEA-F839638E0DF2}" type="pres">
      <dgm:prSet presAssocID="{AB44950F-0386-4378-AAE0-89F1D836E28A}" presName="tile4" presStyleLbl="node1" presStyleIdx="3" presStyleCnt="4"/>
      <dgm:spPr/>
      <dgm:t>
        <a:bodyPr/>
        <a:lstStyle/>
        <a:p>
          <a:endParaRPr lang="ru-RU"/>
        </a:p>
      </dgm:t>
    </dgm:pt>
    <dgm:pt modelId="{842E46D3-1955-4B67-8367-9170161559FE}" type="pres">
      <dgm:prSet presAssocID="{AB44950F-0386-4378-AAE0-89F1D836E28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BCFA2-F802-4686-98D4-159E0671DFA1}" type="pres">
      <dgm:prSet presAssocID="{AB44950F-0386-4378-AAE0-89F1D836E28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B667C-4DA3-4AB5-B3C9-B0599D4D321E}" srcId="{1934351D-B47B-4682-9807-423AC1F42753}" destId="{C261FDD4-B9CF-4D25-97F7-F6BF4E29DE50}" srcOrd="2" destOrd="0" parTransId="{DD4518BF-7657-4B7F-A34B-258D9C8B7E3C}" sibTransId="{8D24C1A5-1157-46EB-92AB-5F277E3754FC}"/>
    <dgm:cxn modelId="{4D90B20D-61CB-44DE-A33A-5AA29C05A0A0}" srcId="{1934351D-B47B-4682-9807-423AC1F42753}" destId="{0036EEDE-898C-4802-A1B3-AFC1DB0284A9}" srcOrd="3" destOrd="0" parTransId="{EEA83D8B-F805-4714-A58D-CE81B9B43B3F}" sibTransId="{0CD47219-696E-48C1-AA02-CB9E4B4CBA3C}"/>
    <dgm:cxn modelId="{32421810-20F0-42F0-BE09-62B7B424D7DF}" type="presOf" srcId="{578E854E-314C-4756-B0FA-B454F5C07F74}" destId="{4D4F8ED8-C98B-4D10-A79D-50E079752E9D}" srcOrd="0" destOrd="0" presId="urn:microsoft.com/office/officeart/2005/8/layout/matrix1"/>
    <dgm:cxn modelId="{5B2FA73E-4E71-445D-947C-52D7D8961B22}" type="presOf" srcId="{578E854E-314C-4756-B0FA-B454F5C07F74}" destId="{C1D748C5-97A5-47A8-82C9-A5D04B627F9A}" srcOrd="1" destOrd="0" presId="urn:microsoft.com/office/officeart/2005/8/layout/matrix1"/>
    <dgm:cxn modelId="{1209BA3C-7DAF-4EFF-9512-7C7EF392BE96}" type="presOf" srcId="{0036EEDE-898C-4802-A1B3-AFC1DB0284A9}" destId="{39E1948B-CE7D-4783-9EEA-F839638E0DF2}" srcOrd="0" destOrd="0" presId="urn:microsoft.com/office/officeart/2005/8/layout/matrix1"/>
    <dgm:cxn modelId="{771BECD4-A41A-4414-9543-7D86B73F5960}" type="presOf" srcId="{1934351D-B47B-4682-9807-423AC1F42753}" destId="{060BCFA2-F802-4686-98D4-159E0671DFA1}" srcOrd="0" destOrd="0" presId="urn:microsoft.com/office/officeart/2005/8/layout/matrix1"/>
    <dgm:cxn modelId="{B1283DBC-6C66-4622-B418-5CDCBDE5840B}" srcId="{AB44950F-0386-4378-AAE0-89F1D836E28A}" destId="{1934351D-B47B-4682-9807-423AC1F42753}" srcOrd="0" destOrd="0" parTransId="{58BFC85F-4459-4410-B09D-540B2F063ADD}" sibTransId="{1FC0B759-AB1B-46A4-894D-47D731379F4E}"/>
    <dgm:cxn modelId="{FF696F0A-EAD7-4A09-AAE0-1FA2287FB317}" type="presOf" srcId="{C261FDD4-B9CF-4D25-97F7-F6BF4E29DE50}" destId="{5AB8CB20-1A11-4D94-BA5B-D6615739076A}" srcOrd="1" destOrd="0" presId="urn:microsoft.com/office/officeart/2005/8/layout/matrix1"/>
    <dgm:cxn modelId="{F0EACCFD-9BF3-4C7F-807F-F996DF0A19E6}" srcId="{1934351D-B47B-4682-9807-423AC1F42753}" destId="{4E6CDB15-8AEE-4E96-B11B-7EE8E4270C21}" srcOrd="1" destOrd="0" parTransId="{8FF20526-03CB-4390-8664-C761FC5BCCDD}" sibTransId="{6D88C9FD-4349-4B19-BAB8-1663C61760EE}"/>
    <dgm:cxn modelId="{A49EE0FB-7F27-414B-94AF-E3484C4843AF}" type="presOf" srcId="{0036EEDE-898C-4802-A1B3-AFC1DB0284A9}" destId="{842E46D3-1955-4B67-8367-9170161559FE}" srcOrd="1" destOrd="0" presId="urn:microsoft.com/office/officeart/2005/8/layout/matrix1"/>
    <dgm:cxn modelId="{931F3D56-59DF-44AA-B57D-F813A33268D9}" type="presOf" srcId="{4E6CDB15-8AEE-4E96-B11B-7EE8E4270C21}" destId="{9A982F69-8A1A-4A90-9409-091E9596F325}" srcOrd="0" destOrd="0" presId="urn:microsoft.com/office/officeart/2005/8/layout/matrix1"/>
    <dgm:cxn modelId="{8A0613CC-CE7E-42B3-A0B3-C207106EC2B1}" type="presOf" srcId="{4E6CDB15-8AEE-4E96-B11B-7EE8E4270C21}" destId="{F66B08A7-6200-44E3-AE9E-493BF1C8B8FE}" srcOrd="1" destOrd="0" presId="urn:microsoft.com/office/officeart/2005/8/layout/matrix1"/>
    <dgm:cxn modelId="{0F82A3D8-553D-4215-A654-90EB6ADE4314}" srcId="{1934351D-B47B-4682-9807-423AC1F42753}" destId="{578E854E-314C-4756-B0FA-B454F5C07F74}" srcOrd="0" destOrd="0" parTransId="{789117BC-5433-4C6F-81A9-F8C9F573EB08}" sibTransId="{A54A4074-3541-4512-886B-9D5D5123C423}"/>
    <dgm:cxn modelId="{B4995F68-7D85-4E28-A611-8A3F7625DDDE}" type="presOf" srcId="{AB44950F-0386-4378-AAE0-89F1D836E28A}" destId="{43EA6A46-7513-4BB2-805A-344C532B27D3}" srcOrd="0" destOrd="0" presId="urn:microsoft.com/office/officeart/2005/8/layout/matrix1"/>
    <dgm:cxn modelId="{ECB48D98-D35F-448E-8FAD-DE38F1FD2FED}" type="presOf" srcId="{C261FDD4-B9CF-4D25-97F7-F6BF4E29DE50}" destId="{EDEDFC5F-7586-4EF9-AE37-FFBADD6F3FEF}" srcOrd="0" destOrd="0" presId="urn:microsoft.com/office/officeart/2005/8/layout/matrix1"/>
    <dgm:cxn modelId="{4BE81459-7456-464C-B862-9BB91C21B743}" type="presParOf" srcId="{43EA6A46-7513-4BB2-805A-344C532B27D3}" destId="{680CC36C-05A9-4128-834B-E9D9613E612A}" srcOrd="0" destOrd="0" presId="urn:microsoft.com/office/officeart/2005/8/layout/matrix1"/>
    <dgm:cxn modelId="{D1D82A59-FDE9-483F-86A4-B2A3E8D0D6C0}" type="presParOf" srcId="{680CC36C-05A9-4128-834B-E9D9613E612A}" destId="{4D4F8ED8-C98B-4D10-A79D-50E079752E9D}" srcOrd="0" destOrd="0" presId="urn:microsoft.com/office/officeart/2005/8/layout/matrix1"/>
    <dgm:cxn modelId="{EED790C1-912F-4E04-A1C5-251283A3A9B4}" type="presParOf" srcId="{680CC36C-05A9-4128-834B-E9D9613E612A}" destId="{C1D748C5-97A5-47A8-82C9-A5D04B627F9A}" srcOrd="1" destOrd="0" presId="urn:microsoft.com/office/officeart/2005/8/layout/matrix1"/>
    <dgm:cxn modelId="{86507634-DC71-4295-912E-3A90F040B322}" type="presParOf" srcId="{680CC36C-05A9-4128-834B-E9D9613E612A}" destId="{9A982F69-8A1A-4A90-9409-091E9596F325}" srcOrd="2" destOrd="0" presId="urn:microsoft.com/office/officeart/2005/8/layout/matrix1"/>
    <dgm:cxn modelId="{A164540F-B396-4767-8EE4-987475093117}" type="presParOf" srcId="{680CC36C-05A9-4128-834B-E9D9613E612A}" destId="{F66B08A7-6200-44E3-AE9E-493BF1C8B8FE}" srcOrd="3" destOrd="0" presId="urn:microsoft.com/office/officeart/2005/8/layout/matrix1"/>
    <dgm:cxn modelId="{50BA4078-8338-4101-A343-F60D6658B16C}" type="presParOf" srcId="{680CC36C-05A9-4128-834B-E9D9613E612A}" destId="{EDEDFC5F-7586-4EF9-AE37-FFBADD6F3FEF}" srcOrd="4" destOrd="0" presId="urn:microsoft.com/office/officeart/2005/8/layout/matrix1"/>
    <dgm:cxn modelId="{E8AF07C5-5CF8-429A-9192-E43E164D79E6}" type="presParOf" srcId="{680CC36C-05A9-4128-834B-E9D9613E612A}" destId="{5AB8CB20-1A11-4D94-BA5B-D6615739076A}" srcOrd="5" destOrd="0" presId="urn:microsoft.com/office/officeart/2005/8/layout/matrix1"/>
    <dgm:cxn modelId="{BC332688-5365-4C34-82F5-06E185F9E85A}" type="presParOf" srcId="{680CC36C-05A9-4128-834B-E9D9613E612A}" destId="{39E1948B-CE7D-4783-9EEA-F839638E0DF2}" srcOrd="6" destOrd="0" presId="urn:microsoft.com/office/officeart/2005/8/layout/matrix1"/>
    <dgm:cxn modelId="{48116D7B-195B-4888-A3F1-EE52CFD620E7}" type="presParOf" srcId="{680CC36C-05A9-4128-834B-E9D9613E612A}" destId="{842E46D3-1955-4B67-8367-9170161559FE}" srcOrd="7" destOrd="0" presId="urn:microsoft.com/office/officeart/2005/8/layout/matrix1"/>
    <dgm:cxn modelId="{C302A4AB-EC49-49D5-BA1C-8E762640AF9D}" type="presParOf" srcId="{43EA6A46-7513-4BB2-805A-344C532B27D3}" destId="{060BCFA2-F802-4686-98D4-159E0671DF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F8ED8-C98B-4D10-A79D-50E079752E9D}">
      <dsp:nvSpPr>
        <dsp:cNvPr id="0" name=""/>
        <dsp:cNvSpPr/>
      </dsp:nvSpPr>
      <dsp:spPr>
        <a:xfrm rot="16200000">
          <a:off x="1208782" y="-1208782"/>
          <a:ext cx="1697236" cy="41148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 learn the names of different professions</a:t>
          </a:r>
          <a:endParaRPr lang="ru-RU" sz="2700" kern="1200" dirty="0"/>
        </a:p>
      </dsp:txBody>
      <dsp:txXfrm rot="5400000">
        <a:off x="0" y="0"/>
        <a:ext cx="4114800" cy="1272927"/>
      </dsp:txXfrm>
    </dsp:sp>
    <dsp:sp modelId="{9A982F69-8A1A-4A90-9409-091E9596F325}">
      <dsp:nvSpPr>
        <dsp:cNvPr id="0" name=""/>
        <dsp:cNvSpPr/>
      </dsp:nvSpPr>
      <dsp:spPr>
        <a:xfrm>
          <a:off x="4085955" y="21453"/>
          <a:ext cx="4114800" cy="1697236"/>
        </a:xfrm>
        <a:prstGeom prst="round1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 use the adverbs of frequency</a:t>
          </a:r>
          <a:endParaRPr lang="ru-RU" sz="2700" kern="1200" dirty="0"/>
        </a:p>
      </dsp:txBody>
      <dsp:txXfrm>
        <a:off x="4085955" y="21453"/>
        <a:ext cx="4114800" cy="1272927"/>
      </dsp:txXfrm>
    </dsp:sp>
    <dsp:sp modelId="{EDEDFC5F-7586-4EF9-AE37-FFBADD6F3FEF}">
      <dsp:nvSpPr>
        <dsp:cNvPr id="0" name=""/>
        <dsp:cNvSpPr/>
      </dsp:nvSpPr>
      <dsp:spPr>
        <a:xfrm rot="10800000">
          <a:off x="0" y="1697236"/>
          <a:ext cx="4114800" cy="1697236"/>
        </a:xfrm>
        <a:prstGeom prst="round1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 revise   the formation of the Present Simple Tense </a:t>
          </a:r>
          <a:endParaRPr lang="ru-RU" sz="2700" kern="1200" dirty="0"/>
        </a:p>
      </dsp:txBody>
      <dsp:txXfrm rot="10800000">
        <a:off x="0" y="2121544"/>
        <a:ext cx="4114800" cy="1272927"/>
      </dsp:txXfrm>
    </dsp:sp>
    <dsp:sp modelId="{39E1948B-CE7D-4783-9EEA-F839638E0DF2}">
      <dsp:nvSpPr>
        <dsp:cNvPr id="0" name=""/>
        <dsp:cNvSpPr/>
      </dsp:nvSpPr>
      <dsp:spPr>
        <a:xfrm rot="5400000">
          <a:off x="5323582" y="488453"/>
          <a:ext cx="1697236" cy="4114800"/>
        </a:xfrm>
        <a:prstGeom prst="round1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 read letters “e”,”u”,”i” with letter “r”</a:t>
          </a:r>
          <a:endParaRPr lang="ru-RU" sz="2700" kern="1200" dirty="0"/>
        </a:p>
      </dsp:txBody>
      <dsp:txXfrm rot="-5400000">
        <a:off x="4114800" y="2121544"/>
        <a:ext cx="4114800" cy="1272927"/>
      </dsp:txXfrm>
    </dsp:sp>
    <dsp:sp modelId="{060BCFA2-F802-4686-98D4-159E0671DFA1}">
      <dsp:nvSpPr>
        <dsp:cNvPr id="0" name=""/>
        <dsp:cNvSpPr/>
      </dsp:nvSpPr>
      <dsp:spPr>
        <a:xfrm>
          <a:off x="2880359" y="1272927"/>
          <a:ext cx="2468880" cy="84861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Goals</a:t>
          </a:r>
          <a:endParaRPr lang="ru-RU" sz="2700" kern="1200" dirty="0"/>
        </a:p>
      </dsp:txBody>
      <dsp:txXfrm>
        <a:off x="2921785" y="1314353"/>
        <a:ext cx="2386028" cy="76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B8A20-9AB7-4940-A778-311042C8C7C3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3AE03-7B8D-498D-9AEE-05CC67F1A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0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08F86-8A41-4B8C-AF23-E3EED0B5A8A6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DBA18-6063-466E-A535-626133C8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4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43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62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9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5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8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66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3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6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5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1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7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7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7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6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5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BA18-6063-466E-A535-626133C86B1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1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D209-31DF-4903-9F12-263EC1AA94A2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8A49-6F06-4AEC-96A6-D1B335B982F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60309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штуки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23" y="274638"/>
            <a:ext cx="8435578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26670" y="1268416"/>
            <a:ext cx="4860131" cy="2160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251223" y="1268416"/>
            <a:ext cx="3186113" cy="2160587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5445920" y="3737723"/>
            <a:ext cx="3240881" cy="2376487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251223" y="3711254"/>
            <a:ext cx="4861322" cy="24029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60344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1331120" y="3284538"/>
            <a:ext cx="6535341" cy="2952750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791767" y="549275"/>
            <a:ext cx="7560469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759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251223" y="549275"/>
            <a:ext cx="2214563" cy="28082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5651898" y="3429000"/>
            <a:ext cx="2700338" cy="25923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1" y="705644"/>
            <a:ext cx="4589859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	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716338"/>
            <a:ext cx="4817269" cy="2089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	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24510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2248-F261-4894-9BAA-C26C33E3D091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F7DA4-5864-4496-84BC-22D41196751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84130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251222" y="1341438"/>
            <a:ext cx="3780234" cy="2303462"/>
          </a:xfrm>
        </p:spPr>
        <p:txBody>
          <a:bodyPr/>
          <a:lstStyle/>
          <a:p>
            <a:r>
              <a:rPr lang="ru-RU" dirty="0" smtClean="0"/>
              <a:t>Вставка клипа мультимедиа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1341438"/>
            <a:ext cx="3780235" cy="2303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 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251222" y="4149728"/>
            <a:ext cx="3780234" cy="2206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572001" y="4149728"/>
            <a:ext cx="3780235" cy="2206625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594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3541-1004-46A6-95A4-E7EEC37CA5AF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BA55A-AA5F-4EDD-8191-E92CEF32E17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22039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130D-5611-41DC-8840-C85AD8307E29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302B4-74E9-4CDF-AC69-FFA566F0369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186984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ABA4-B71E-4B90-BD70-4F2FC4E39408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EF39-C5A4-471E-B260-1CCA6C7F6EA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2526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по серед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ABA4-B71E-4B90-BD70-4F2FC4E39408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EF39-C5A4-471E-B260-1CCA6C7F6EA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692275" y="1700213"/>
            <a:ext cx="5759450" cy="2736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20561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сма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ABA4-B71E-4B90-BD70-4F2FC4E39408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EF39-C5A4-471E-B260-1CCA6C7F6EAB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57200" y="1268413"/>
            <a:ext cx="4330700" cy="4464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SmartArt 8"/>
          <p:cNvSpPr>
            <a:spLocks noGrp="1"/>
          </p:cNvSpPr>
          <p:nvPr>
            <p:ph type="dgm" sz="quarter" idx="14"/>
          </p:nvPr>
        </p:nvSpPr>
        <p:spPr>
          <a:xfrm>
            <a:off x="6019800" y="1268413"/>
            <a:ext cx="2800350" cy="1296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SmartArt 10"/>
          <p:cNvSpPr>
            <a:spLocks noGrp="1"/>
          </p:cNvSpPr>
          <p:nvPr>
            <p:ph type="dgm" sz="quarter" idx="15"/>
          </p:nvPr>
        </p:nvSpPr>
        <p:spPr>
          <a:xfrm>
            <a:off x="6019801" y="4436269"/>
            <a:ext cx="2800350" cy="129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8212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0C43-ECDA-4F47-9F82-C165A2EB0E81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28-2E5F-4ED1-95E0-D4C759E45A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41929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2ED-728C-47D7-AF2A-64CC56B6979D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A7608-BCAA-49FE-B5EB-3DAD66DC0AA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3292364" y="26035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395536" y="260028"/>
            <a:ext cx="2520950" cy="2808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6160679" y="26035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6"/>
          </p:nvPr>
        </p:nvSpPr>
        <p:spPr>
          <a:xfrm>
            <a:off x="3292364" y="342900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7"/>
          </p:nvPr>
        </p:nvSpPr>
        <p:spPr>
          <a:xfrm>
            <a:off x="395536" y="3428678"/>
            <a:ext cx="2520950" cy="2808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8"/>
          </p:nvPr>
        </p:nvSpPr>
        <p:spPr>
          <a:xfrm>
            <a:off x="6160679" y="3429000"/>
            <a:ext cx="2520950" cy="2808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39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2ED-728C-47D7-AF2A-64CC56B6979D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A7608-BCAA-49FE-B5EB-3DAD66DC0AA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3292364" y="26035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395536" y="260028"/>
            <a:ext cx="2520950" cy="2808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5"/>
          </p:nvPr>
        </p:nvSpPr>
        <p:spPr>
          <a:xfrm>
            <a:off x="6160679" y="26035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6"/>
          </p:nvPr>
        </p:nvSpPr>
        <p:spPr>
          <a:xfrm>
            <a:off x="3292364" y="342900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7"/>
          </p:nvPr>
        </p:nvSpPr>
        <p:spPr>
          <a:xfrm>
            <a:off x="395536" y="3428678"/>
            <a:ext cx="2520950" cy="28086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8"/>
          </p:nvPr>
        </p:nvSpPr>
        <p:spPr>
          <a:xfrm>
            <a:off x="6160679" y="3429000"/>
            <a:ext cx="2520950" cy="280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457200" y="3068638"/>
            <a:ext cx="2386013" cy="2889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0"/>
          </p:nvPr>
        </p:nvSpPr>
        <p:spPr>
          <a:xfrm>
            <a:off x="3292475" y="3068638"/>
            <a:ext cx="2520950" cy="2889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1"/>
          </p:nvPr>
        </p:nvSpPr>
        <p:spPr>
          <a:xfrm>
            <a:off x="6161088" y="3068638"/>
            <a:ext cx="2520950" cy="2889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22"/>
          </p:nvPr>
        </p:nvSpPr>
        <p:spPr>
          <a:xfrm>
            <a:off x="395288" y="6237288"/>
            <a:ext cx="2520950" cy="28733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23"/>
          </p:nvPr>
        </p:nvSpPr>
        <p:spPr>
          <a:xfrm>
            <a:off x="3292475" y="6237288"/>
            <a:ext cx="2520950" cy="28733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4"/>
          </p:nvPr>
        </p:nvSpPr>
        <p:spPr>
          <a:xfrm>
            <a:off x="6161088" y="6237288"/>
            <a:ext cx="2520950" cy="287337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773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25BB-7F21-4EA1-A77D-79C5BD0E1C43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AEC4C-CBF2-417B-86B3-A61C0302247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5275197"/>
      </p:ext>
    </p:extLst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AD26-68DC-4941-A919-0532B230995C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7241B-B413-431F-9488-27A0ACF11E6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8997946"/>
      </p:ext>
    </p:extLst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C1EB-24CC-4297-A09E-0E83BFC622D4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484F6-7DB3-49A3-8C8C-1212E7F6B25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0698095"/>
      </p:ext>
    </p:extLst>
  </p:cSld>
  <p:clrMapOvr>
    <a:masterClrMapping/>
  </p:clrMapOvr>
  <p:transition spd="slow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7560-DB8F-4D45-A9A7-DD84E990D8DC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C9D6-0DEB-408A-992E-337B241DB7B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62367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1767" y="549275"/>
            <a:ext cx="7560469" cy="215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791767" y="3429000"/>
            <a:ext cx="7560469" cy="25923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7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текст и рисунок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4114800" cy="45651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0C43-ECDA-4F47-9F82-C165A2EB0E81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28-2E5F-4ED1-95E0-D4C759E45AF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5292725" y="1628775"/>
            <a:ext cx="3394075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8535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ика с текстом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7218"/>
            <a:ext cx="3394720" cy="4565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0C43-ECDA-4F47-9F82-C165A2EB0E81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28-2E5F-4ED1-95E0-D4C759E45AF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993704" y="1627218"/>
            <a:ext cx="3394720" cy="4555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122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и 4 рисунка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4964608" cy="18287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0C43-ECDA-4F47-9F82-C165A2EB0E81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A028-2E5F-4ED1-95E0-D4C759E45AF6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300192" y="1628775"/>
            <a:ext cx="2386608" cy="1800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457200" y="3789363"/>
            <a:ext cx="2133600" cy="1943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469183" y="3768526"/>
            <a:ext cx="1952625" cy="1943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300192" y="3789363"/>
            <a:ext cx="2016125" cy="19431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7516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артин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251224" y="981078"/>
            <a:ext cx="8641556" cy="1008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251223" y="2276475"/>
            <a:ext cx="2433952" cy="17287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51223" y="4508500"/>
            <a:ext cx="2433952" cy="17287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462210" y="2276475"/>
            <a:ext cx="2430570" cy="17287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6462210" y="4508500"/>
            <a:ext cx="2430570" cy="17287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8"/>
          </p:nvPr>
        </p:nvSpPr>
        <p:spPr>
          <a:xfrm>
            <a:off x="3419872" y="3428206"/>
            <a:ext cx="2304256" cy="1944688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9828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артинки и текст по середи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251222" y="549275"/>
            <a:ext cx="3294459" cy="2159000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251224" y="4149728"/>
            <a:ext cx="3240881" cy="2206625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5112545" y="549275"/>
            <a:ext cx="3294460" cy="2159000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5112545" y="4149728"/>
            <a:ext cx="3239691" cy="2206625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1331120" y="2924175"/>
            <a:ext cx="6481763" cy="1009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04762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683569" y="1008280"/>
            <a:ext cx="3186653" cy="2304479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5113307" y="1008277"/>
            <a:ext cx="3293697" cy="2352574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5112545" y="3716341"/>
            <a:ext cx="3294460" cy="2376487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629842" y="3429000"/>
            <a:ext cx="3294459" cy="2808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43819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 и текст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7F657-47DF-4FB7-B39B-8227F82B4110}" type="datetimeFigureOut">
              <a:rPr lang="ru-RU" smtClean="0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1EF-C3ED-4EB5-B94A-92CE341BBA3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683569" y="1008280"/>
            <a:ext cx="3186653" cy="2304479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3569" y="3658266"/>
            <a:ext cx="3186653" cy="2352574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5112545" y="3716341"/>
            <a:ext cx="3294460" cy="2376487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5112545" y="1008277"/>
            <a:ext cx="3294459" cy="24445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64556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8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7F657-47DF-4FB7-B39B-8227F82B4110}" type="datetimeFigureOut">
              <a:rPr lang="ru-RU"/>
              <a:pPr>
                <a:defRPr/>
              </a:pPr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F6FD1EF-C3ED-4EB5-B94A-92CE341BBA3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2" r:id="rId4"/>
    <p:sldLayoutId id="2147483670" r:id="rId5"/>
    <p:sldLayoutId id="2147483668" r:id="rId6"/>
    <p:sldLayoutId id="2147483667" r:id="rId7"/>
    <p:sldLayoutId id="2147483665" r:id="rId8"/>
    <p:sldLayoutId id="2147483666" r:id="rId9"/>
    <p:sldLayoutId id="2147483664" r:id="rId10"/>
    <p:sldLayoutId id="2147483660" r:id="rId11"/>
    <p:sldLayoutId id="2147483662" r:id="rId12"/>
    <p:sldLayoutId id="2147483651" r:id="rId13"/>
    <p:sldLayoutId id="2147483663" r:id="rId14"/>
    <p:sldLayoutId id="2147483652" r:id="rId15"/>
    <p:sldLayoutId id="2147483653" r:id="rId16"/>
    <p:sldLayoutId id="2147483654" r:id="rId17"/>
    <p:sldLayoutId id="2147483674" r:id="rId18"/>
    <p:sldLayoutId id="2147483673" r:id="rId19"/>
    <p:sldLayoutId id="2147483655" r:id="rId20"/>
    <p:sldLayoutId id="2147483671" r:id="rId21"/>
    <p:sldLayoutId id="2147483656" r:id="rId22"/>
    <p:sldLayoutId id="2147483657" r:id="rId23"/>
    <p:sldLayoutId id="2147483658" r:id="rId24"/>
    <p:sldLayoutId id="2147483659" r:id="rId25"/>
    <p:sldLayoutId id="2147483661" r:id="rId26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emf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950" dirty="0"/>
              <a:t>Good morning</a:t>
            </a:r>
            <a:endParaRPr lang="ru-RU" sz="495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Elena Victorovna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468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Who says ?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 carry a big bag.</a:t>
            </a:r>
          </a:p>
          <a:p>
            <a:r>
              <a:rPr lang="en-US" sz="2800" smtClean="0"/>
              <a:t>I take letters </a:t>
            </a:r>
          </a:p>
          <a:p>
            <a:r>
              <a:rPr lang="en-US" sz="2800" smtClean="0"/>
              <a:t>to people’s houses.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247" b="3247"/>
          <a:stretch>
            <a:fillRect/>
          </a:stretch>
        </p:blipFill>
        <p:spPr>
          <a:xfrm rot="5400000">
            <a:off x="3838190" y="642080"/>
            <a:ext cx="4585470" cy="458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803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postman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672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Who says ?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 sell fruit </a:t>
            </a:r>
          </a:p>
          <a:p>
            <a:r>
              <a:rPr lang="en-US" sz="2800" smtClean="0"/>
              <a:t>and vegetables.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628" b="4628"/>
          <a:stretch>
            <a:fillRect/>
          </a:stretch>
        </p:blipFill>
        <p:spPr>
          <a:xfrm rot="5400000">
            <a:off x="3766182" y="714118"/>
            <a:ext cx="4729486" cy="4588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803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greengrocer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80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Who says ?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 bake bread </a:t>
            </a:r>
          </a:p>
          <a:p>
            <a:r>
              <a:rPr lang="en-US" sz="2800" smtClean="0"/>
              <a:t>and make cakes.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642" b="3642"/>
          <a:stretch>
            <a:fillRect/>
          </a:stretch>
        </p:blipFill>
        <p:spPr>
          <a:xfrm rot="5400000">
            <a:off x="3963768" y="516514"/>
            <a:ext cx="4729485" cy="498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803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baker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026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Who says ?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 work in a garage.</a:t>
            </a:r>
          </a:p>
          <a:p>
            <a:r>
              <a:rPr lang="en-US" sz="2800" smtClean="0"/>
              <a:t>I fix cars.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73" b="1473"/>
          <a:stretch>
            <a:fillRect/>
          </a:stretch>
        </p:blipFill>
        <p:spPr>
          <a:xfrm rot="5400000">
            <a:off x="3988263" y="757034"/>
            <a:ext cx="4536506" cy="4839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803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mechanic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0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Make </a:t>
            </a:r>
            <a:r>
              <a:rPr lang="en-US" sz="4000" b="1" dirty="0">
                <a:solidFill>
                  <a:srgbClr val="FF0000"/>
                </a:solidFill>
              </a:rPr>
              <a:t>up your dialogues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</a:t>
            </a:r>
            <a:r>
              <a:rPr lang="ru-RU" sz="3600" dirty="0"/>
              <a:t>: </a:t>
            </a:r>
            <a:r>
              <a:rPr lang="en-US" sz="3600" dirty="0"/>
              <a:t>What are you</a:t>
            </a:r>
            <a:r>
              <a:rPr lang="ru-RU" sz="3600" dirty="0"/>
              <a:t>?</a:t>
            </a:r>
          </a:p>
          <a:p>
            <a:pPr marL="0" indent="0">
              <a:buNone/>
            </a:pPr>
            <a:r>
              <a:rPr lang="en-US" sz="3600" dirty="0"/>
              <a:t>B: I’m a postman.</a:t>
            </a:r>
            <a:endParaRPr lang="ru-RU" sz="3600" dirty="0"/>
          </a:p>
          <a:p>
            <a:pPr marL="0" indent="0">
              <a:buNone/>
            </a:pPr>
            <a:r>
              <a:rPr lang="en-US" sz="3600" dirty="0"/>
              <a:t>A: Where do you work?</a:t>
            </a:r>
            <a:endParaRPr lang="ru-RU" sz="3600" dirty="0"/>
          </a:p>
          <a:p>
            <a:pPr marL="0" indent="0">
              <a:buNone/>
            </a:pPr>
            <a:r>
              <a:rPr lang="en-US" sz="3600" dirty="0"/>
              <a:t>B: At a post office.</a:t>
            </a:r>
            <a:endParaRPr lang="ru-RU" sz="3600" dirty="0"/>
          </a:p>
          <a:p>
            <a:pPr marL="0" indent="0">
              <a:buNone/>
            </a:pPr>
            <a:r>
              <a:rPr lang="en-US" sz="3600" dirty="0"/>
              <a:t>A: What do you do?</a:t>
            </a:r>
            <a:endParaRPr lang="ru-RU" sz="3600" dirty="0"/>
          </a:p>
          <a:p>
            <a:pPr marL="0" indent="0">
              <a:buNone/>
            </a:pPr>
            <a:r>
              <a:rPr lang="en-US" sz="3600" dirty="0"/>
              <a:t>B: I take letters to people’s houses.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452588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he?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0315" b="10315"/>
          <a:stretch>
            <a:fillRect/>
          </a:stretch>
        </p:blipFill>
        <p:spPr>
          <a:xfrm rot="5400000">
            <a:off x="457200" y="1268413"/>
            <a:ext cx="4330700" cy="4464050"/>
          </a:xfrm>
          <a:prstGeom prst="rect">
            <a:avLst/>
          </a:prstGeom>
        </p:spPr>
      </p:pic>
      <p:sp>
        <p:nvSpPr>
          <p:cNvPr id="6" name="Рисунок SmartArt 5"/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7" name="Рисунок SmartArt 6"/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084168" y="1335088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5" action="ppaction://hlinksldjump"/>
              </a:rPr>
              <a:t>mechanic</a:t>
            </a:r>
            <a:endParaRPr lang="ru-RU" sz="3600" dirty="0"/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6019800" y="4541862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hlinkClick r:id="rId6" action="ppaction://hlinksldjump"/>
              </a:rPr>
              <a:t>greengrocer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230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Well done!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991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Sorry.</a:t>
            </a:r>
          </a:p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Try again.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486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he?</a:t>
            </a:r>
            <a:endParaRPr lang="ru-RU" dirty="0"/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6" name="Рисунок SmartArt 5"/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084168" y="1335088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nurse</a:t>
            </a:r>
            <a:endParaRPr lang="ru-RU" sz="3600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118659" y="4541862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postman</a:t>
            </a:r>
            <a:endParaRPr lang="ru-RU" sz="3600" dirty="0"/>
          </a:p>
        </p:txBody>
      </p:sp>
      <p:pic>
        <p:nvPicPr>
          <p:cNvPr id="9" name="Объект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t="6738" b="6738"/>
          <a:stretch>
            <a:fillRect/>
          </a:stretch>
        </p:blipFill>
        <p:spPr>
          <a:xfrm rot="5400000">
            <a:off x="457200" y="1268413"/>
            <a:ext cx="433070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685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 txBox="1">
            <a:spLocks/>
          </p:cNvSpPr>
          <p:nvPr/>
        </p:nvSpPr>
        <p:spPr bwMode="auto">
          <a:xfrm>
            <a:off x="1844675" y="1852613"/>
            <a:ext cx="5759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Well done!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811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226" r="2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l="1384" r="138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3719" b="371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/>
          <a:srcRect t="538" b="53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/>
          <a:srcRect l="6798" r="67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64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5"/>
          <p:cNvSpPr txBox="1">
            <a:spLocks/>
          </p:cNvSpPr>
          <p:nvPr/>
        </p:nvSpPr>
        <p:spPr bwMode="auto">
          <a:xfrm>
            <a:off x="1844675" y="1852613"/>
            <a:ext cx="5759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smtClean="0">
                <a:solidFill>
                  <a:schemeClr val="tx2">
                    <a:lumMod val="50000"/>
                  </a:schemeClr>
                </a:solidFill>
              </a:rPr>
              <a:t>Sorry.</a:t>
            </a:r>
          </a:p>
          <a:p>
            <a:pPr algn="ctr"/>
            <a:r>
              <a:rPr lang="en-US" sz="6600" smtClean="0">
                <a:solidFill>
                  <a:schemeClr val="tx2">
                    <a:lumMod val="50000"/>
                  </a:schemeClr>
                </a:solidFill>
              </a:rPr>
              <a:t>Try again.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716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he?</a:t>
            </a:r>
            <a:endParaRPr lang="ru-RU" dirty="0"/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6" name="Рисунок SmartArt 5"/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084168" y="1335088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waiter</a:t>
            </a:r>
            <a:endParaRPr lang="ru-RU" sz="3600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6118659" y="4541862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baker</a:t>
            </a:r>
            <a:endParaRPr lang="ru-RU" sz="3600" dirty="0"/>
          </a:p>
        </p:txBody>
      </p:sp>
      <p:pic>
        <p:nvPicPr>
          <p:cNvPr id="9" name="Объект 1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t="10315" b="10315"/>
          <a:stretch>
            <a:fillRect/>
          </a:stretch>
        </p:blipFill>
        <p:spPr>
          <a:xfrm rot="5400000">
            <a:off x="457200" y="1268413"/>
            <a:ext cx="433070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62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Well done!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445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5"/>
          <p:cNvSpPr>
            <a:spLocks noGrp="1"/>
          </p:cNvSpPr>
          <p:nvPr>
            <p:ph type="body" sz="quarter" idx="13"/>
          </p:nvPr>
        </p:nvSpPr>
        <p:spPr>
          <a:xfrm>
            <a:off x="1692275" y="1700213"/>
            <a:ext cx="5759450" cy="273685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Sorry.</a:t>
            </a:r>
          </a:p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Try again.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021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she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6" name="Рисунок SmartArt 5"/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084168" y="1335088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nurse</a:t>
            </a:r>
            <a:endParaRPr lang="ru-RU" sz="3600" dirty="0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118659" y="4541862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greengrocer</a:t>
            </a:r>
            <a:endParaRPr lang="ru-RU" sz="3600" dirty="0"/>
          </a:p>
        </p:txBody>
      </p:sp>
      <p:pic>
        <p:nvPicPr>
          <p:cNvPr id="9" name="Объект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t="10315" b="103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88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 txBox="1">
            <a:spLocks/>
          </p:cNvSpPr>
          <p:nvPr/>
        </p:nvSpPr>
        <p:spPr bwMode="auto">
          <a:xfrm>
            <a:off x="1844675" y="1852613"/>
            <a:ext cx="5759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smtClean="0">
                <a:solidFill>
                  <a:srgbClr val="FF0000"/>
                </a:solidFill>
              </a:rPr>
              <a:t>Well done!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397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5"/>
          <p:cNvSpPr>
            <a:spLocks noGrp="1"/>
          </p:cNvSpPr>
          <p:nvPr>
            <p:ph type="body" sz="quarter" idx="13"/>
          </p:nvPr>
        </p:nvSpPr>
        <p:spPr>
          <a:xfrm>
            <a:off x="1692275" y="1700213"/>
            <a:ext cx="5759450" cy="273685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Sorry.</a:t>
            </a:r>
          </a:p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Try again.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08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he?</a:t>
            </a:r>
            <a:endParaRPr lang="ru-RU" dirty="0"/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6" name="Рисунок SmartArt 5"/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084168" y="1335088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3" action="ppaction://hlinksldjump"/>
              </a:rPr>
              <a:t>mechanic</a:t>
            </a:r>
            <a:endParaRPr lang="ru-RU" sz="3600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6118659" y="4541862"/>
            <a:ext cx="2602632" cy="10858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hlinkClick r:id="rId5" action="ppaction://hlinksldjump"/>
              </a:rPr>
              <a:t>greengrocer</a:t>
            </a:r>
            <a:endParaRPr lang="ru-RU" sz="3600" dirty="0"/>
          </a:p>
        </p:txBody>
      </p:sp>
      <p:pic>
        <p:nvPicPr>
          <p:cNvPr id="9" name="Объект 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/>
          <a:srcRect t="8016" b="8016"/>
          <a:stretch>
            <a:fillRect/>
          </a:stretch>
        </p:blipFill>
        <p:spPr>
          <a:xfrm rot="5400000">
            <a:off x="457200" y="1268413"/>
            <a:ext cx="433070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755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1692275" y="1700213"/>
            <a:ext cx="5759450" cy="273685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Well done!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0481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452320" y="5301208"/>
            <a:ext cx="1368152" cy="1296144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5"/>
          <p:cNvSpPr>
            <a:spLocks noGrp="1"/>
          </p:cNvSpPr>
          <p:nvPr>
            <p:ph type="body" sz="quarter" idx="13"/>
          </p:nvPr>
        </p:nvSpPr>
        <p:spPr>
          <a:xfrm>
            <a:off x="1692275" y="1700213"/>
            <a:ext cx="5759450" cy="273685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Sorry.</a:t>
            </a:r>
          </a:p>
          <a:p>
            <a:pPr algn="ctr"/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Try again.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071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 a dialogue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Excuse me, where is the animal hospital?</a:t>
            </a:r>
          </a:p>
          <a:p>
            <a:r>
              <a:rPr lang="en-US" sz="2800" dirty="0" smtClean="0"/>
              <a:t>It’s in Bridge Street.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2349" r="234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3530" r="3530"/>
          <a:stretch>
            <a:fillRect/>
          </a:stretch>
        </p:blipFill>
        <p:spPr>
          <a:xfrm>
            <a:off x="6426696" y="1543052"/>
            <a:ext cx="2133600" cy="1943100"/>
          </a:xfrm>
          <a:prstGeom prst="rect">
            <a:avLst/>
          </a:prstGeo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/>
          <a:srcRect l="7791" r="7791"/>
          <a:stretch>
            <a:fillRect/>
          </a:stretch>
        </p:blipFill>
        <p:spPr>
          <a:xfrm>
            <a:off x="6469461" y="1543052"/>
            <a:ext cx="1952625" cy="1943100"/>
          </a:xfrm>
          <a:prstGeom prst="rect">
            <a:avLst/>
          </a:prstGeo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/>
          <a:srcRect t="2327" b="2327"/>
          <a:stretch>
            <a:fillRect/>
          </a:stretch>
        </p:blipFill>
        <p:spPr>
          <a:xfrm>
            <a:off x="6485433" y="1560158"/>
            <a:ext cx="2016125" cy="1943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9912" y="1628775"/>
            <a:ext cx="1641896" cy="43207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___________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4624" y="2060848"/>
            <a:ext cx="1641896" cy="43207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35572" y="2588657"/>
            <a:ext cx="2072332" cy="432073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______________ 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930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Употребляется, когда речь идет о регулярно повторяющихся, повседневных действиях, привычках.</a:t>
            </a:r>
          </a:p>
          <a:p>
            <a:pPr marL="0" indent="0">
              <a:buNone/>
            </a:pPr>
            <a:r>
              <a:rPr lang="en-US" dirty="0" smtClean="0"/>
              <a:t>	I get up at 7 am every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852936"/>
            <a:ext cx="6408712" cy="1152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  V/V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3л, </a:t>
            </a:r>
            <a:r>
              <a:rPr lang="ru-RU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ед.ч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endParaRPr lang="ru-RU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71600" y="4105668"/>
                <a:ext cx="6408712" cy="115212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𝑑𝑜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𝑑𝑜𝑒𝑠</m:t>
                        </m:r>
                      </m:den>
                    </m:f>
                  </m:oMath>
                </a14:m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</a:t>
                </a:r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not +V</a:t>
                </a:r>
                <a:endParaRPr lang="ru-RU" sz="5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05668"/>
                <a:ext cx="6408712" cy="1152128"/>
              </a:xfrm>
              <a:prstGeom prst="rect">
                <a:avLst/>
              </a:prstGeom>
              <a:blipFill rotWithShape="0">
                <a:blip r:embed="rId3"/>
                <a:stretch>
                  <a:fillRect t="-20833" b="-36458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71600" y="5358400"/>
                <a:ext cx="6408712" cy="115212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</a:t>
                </a:r>
                <a:r>
                  <a:rPr lang="en-US" sz="6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</a:t>
                </a:r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𝐷𝑜</m:t>
                        </m:r>
                      </m:num>
                      <m:den>
                        <m:r>
                          <a:rPr lang="en-US" sz="4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𝐷𝑜𝑒𝑠</m:t>
                        </m:r>
                      </m:den>
                    </m:f>
                  </m:oMath>
                </a14:m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+</a:t>
                </a:r>
                <a:r>
                  <a:rPr lang="en-US" sz="6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 + V</a:t>
                </a:r>
                <a:endParaRPr lang="ru-RU" sz="5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58400"/>
                <a:ext cx="6408712" cy="1152128"/>
              </a:xfrm>
              <a:prstGeom prst="rect">
                <a:avLst/>
              </a:prstGeom>
              <a:blipFill rotWithShape="0">
                <a:blip r:embed="rId4"/>
                <a:stretch>
                  <a:fillRect t="-11917" b="-30052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3369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Adverbs of frequency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lvl="1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Always-</a:t>
            </a:r>
            <a:r>
              <a:rPr lang="ru-RU" sz="2800" b="1" dirty="0"/>
              <a:t> </a:t>
            </a:r>
            <a:r>
              <a:rPr lang="ru-RU" sz="2800" b="1" dirty="0" smtClean="0"/>
              <a:t>всегда</a:t>
            </a:r>
            <a:r>
              <a:rPr lang="en-US" sz="2800" b="1" dirty="0" smtClean="0"/>
              <a:t>                     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Sometimes-</a:t>
            </a:r>
            <a:r>
              <a:rPr lang="ru-RU" sz="2800" b="1" dirty="0"/>
              <a:t>иногда</a:t>
            </a:r>
          </a:p>
          <a:p>
            <a:pPr marL="452438" lvl="1" indent="0"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Usually-</a:t>
            </a:r>
            <a:r>
              <a:rPr lang="ru-RU" sz="2800" b="1" dirty="0" smtClean="0"/>
              <a:t> обычно </a:t>
            </a:r>
            <a:r>
              <a:rPr lang="en-US" sz="2800" b="1" dirty="0" smtClean="0"/>
              <a:t>                 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Never</a:t>
            </a:r>
            <a:r>
              <a:rPr lang="en-US" sz="2800" b="1" dirty="0" smtClean="0"/>
              <a:t>-</a:t>
            </a:r>
            <a:r>
              <a:rPr lang="ru-RU" sz="2800" b="1" dirty="0" smtClean="0"/>
              <a:t> никогда</a:t>
            </a:r>
          </a:p>
          <a:p>
            <a:pPr marL="452438" lvl="1" indent="0">
              <a:buNone/>
            </a:pPr>
            <a:endParaRPr lang="ru-RU" sz="2800" b="1" dirty="0"/>
          </a:p>
          <a:p>
            <a:r>
              <a:rPr lang="en-US" dirty="0"/>
              <a:t>How often do you wake up late</a:t>
            </a:r>
            <a:r>
              <a:rPr lang="ru-RU" dirty="0"/>
              <a:t>?</a:t>
            </a:r>
            <a:r>
              <a:rPr lang="en-US" dirty="0"/>
              <a:t>- I never wake up late.</a:t>
            </a:r>
            <a:endParaRPr lang="ru-RU" dirty="0"/>
          </a:p>
          <a:p>
            <a:r>
              <a:rPr lang="en-US" dirty="0"/>
              <a:t>How often do you clean your room</a:t>
            </a:r>
            <a:r>
              <a:rPr lang="ru-RU" dirty="0"/>
              <a:t>?</a:t>
            </a:r>
          </a:p>
          <a:p>
            <a:r>
              <a:rPr lang="en-US" dirty="0"/>
              <a:t>How often do you</a:t>
            </a:r>
            <a:r>
              <a:rPr lang="ru-RU" dirty="0"/>
              <a:t> </a:t>
            </a:r>
            <a:r>
              <a:rPr lang="en-US" dirty="0"/>
              <a:t>play sports</a:t>
            </a:r>
            <a:r>
              <a:rPr lang="ru-RU" dirty="0"/>
              <a:t>?</a:t>
            </a:r>
          </a:p>
          <a:p>
            <a:r>
              <a:rPr lang="en-US" dirty="0"/>
              <a:t>How often do you</a:t>
            </a:r>
            <a:r>
              <a:rPr lang="ru-RU" dirty="0"/>
              <a:t> </a:t>
            </a:r>
            <a:r>
              <a:rPr lang="en-US" dirty="0"/>
              <a:t>go shopping</a:t>
            </a:r>
            <a:r>
              <a:rPr lang="ru-RU" dirty="0"/>
              <a:t>?</a:t>
            </a:r>
          </a:p>
          <a:p>
            <a:r>
              <a:rPr lang="en-US" dirty="0"/>
              <a:t>How often do you</a:t>
            </a:r>
            <a:r>
              <a:rPr lang="ru-RU" dirty="0"/>
              <a:t> </a:t>
            </a:r>
            <a:r>
              <a:rPr lang="en-US" dirty="0"/>
              <a:t>read a book</a:t>
            </a:r>
            <a:r>
              <a:rPr lang="ru-RU" dirty="0"/>
              <a:t>?</a:t>
            </a:r>
          </a:p>
          <a:p>
            <a:r>
              <a:rPr lang="en-US" dirty="0"/>
              <a:t>How often do you</a:t>
            </a:r>
            <a:r>
              <a:rPr lang="ru-RU" dirty="0"/>
              <a:t> </a:t>
            </a:r>
            <a:r>
              <a:rPr lang="en-US" dirty="0"/>
              <a:t>wash the dishes</a:t>
            </a:r>
            <a:r>
              <a:rPr lang="ru-RU" dirty="0"/>
              <a:t>?</a:t>
            </a:r>
          </a:p>
          <a:p>
            <a:r>
              <a:rPr lang="en-US" dirty="0"/>
              <a:t>How often do you</a:t>
            </a:r>
            <a:r>
              <a:rPr lang="ru-RU" dirty="0"/>
              <a:t> </a:t>
            </a:r>
            <a:r>
              <a:rPr lang="en-US" dirty="0"/>
              <a:t>walk to school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140968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4032" y="3971606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429893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828581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43195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6099" y="5774462"/>
            <a:ext cx="7283152" cy="43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389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608567" cy="720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3550" y="2670189"/>
            <a:ext cx="5796900" cy="23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60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25" y="1411958"/>
            <a:ext cx="6864750" cy="1281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 sentences using the key.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735722"/>
            <a:ext cx="8229600" cy="22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235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A g</a:t>
            </a:r>
            <a:r>
              <a:rPr lang="en-US" sz="3000" u="sng" dirty="0" smtClean="0"/>
              <a:t>ir</a:t>
            </a:r>
            <a:r>
              <a:rPr lang="en-US" sz="3000" dirty="0" smtClean="0"/>
              <a:t>l with golden c</a:t>
            </a:r>
            <a:r>
              <a:rPr lang="en-US" sz="3000" u="sng" dirty="0" smtClean="0"/>
              <a:t>ur</a:t>
            </a:r>
            <a:r>
              <a:rPr lang="en-US" sz="3000" dirty="0" smtClean="0"/>
              <a:t>ls s</a:t>
            </a:r>
            <a:r>
              <a:rPr lang="en-US" sz="3000" u="sng" dirty="0" smtClean="0"/>
              <a:t>er</a:t>
            </a:r>
            <a:r>
              <a:rPr lang="en-US" sz="3000" dirty="0" smtClean="0"/>
              <a:t>ves b</a:t>
            </a:r>
            <a:r>
              <a:rPr lang="en-US" sz="3000" u="sng" dirty="0" smtClean="0"/>
              <a:t>ur</a:t>
            </a:r>
            <a:r>
              <a:rPr lang="en-US" sz="3000" dirty="0" smtClean="0"/>
              <a:t>gers on Th</a:t>
            </a:r>
            <a:r>
              <a:rPr lang="en-US" sz="3000" u="sng" dirty="0" smtClean="0"/>
              <a:t>ur</a:t>
            </a:r>
            <a:r>
              <a:rPr lang="en-US" sz="3000" dirty="0" smtClean="0"/>
              <a:t>sday. </a:t>
            </a:r>
            <a:endParaRPr lang="ru-RU" sz="3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Ex.5 p 29.   Listen and repeat.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825" y="2420888"/>
            <a:ext cx="7678350" cy="4073942"/>
          </a:xfrm>
          <a:prstGeom prst="rect">
            <a:avLst/>
          </a:prstGeom>
        </p:spPr>
      </p:pic>
      <p:pic>
        <p:nvPicPr>
          <p:cNvPr id="2" name="Track17 - Track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50" end="5810.5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441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Workbook Ex</a:t>
            </a:r>
            <a:r>
              <a:rPr lang="en-US" sz="3200" dirty="0"/>
              <a:t>.  4 p.  15 </a:t>
            </a:r>
            <a:endParaRPr lang="en-US" sz="3200" dirty="0" smtClean="0"/>
          </a:p>
          <a:p>
            <a:r>
              <a:rPr lang="en-US" sz="3200" dirty="0" smtClean="0"/>
              <a:t>Students book Ex.1 </a:t>
            </a:r>
            <a:r>
              <a:rPr lang="en-US" sz="3200" dirty="0"/>
              <a:t>.p.28 </a:t>
            </a:r>
            <a:r>
              <a:rPr lang="en-US" sz="3200" dirty="0" smtClean="0"/>
              <a:t>learn </a:t>
            </a:r>
            <a:r>
              <a:rPr lang="en-US" sz="3200" dirty="0"/>
              <a:t>the words </a:t>
            </a:r>
            <a:r>
              <a:rPr lang="en-US" sz="3200" dirty="0" smtClean="0"/>
              <a:t>by </a:t>
            </a:r>
            <a:r>
              <a:rPr lang="en-US" sz="3200" dirty="0"/>
              <a:t>heart.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86239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05432"/>
              </p:ext>
            </p:extLst>
          </p:nvPr>
        </p:nvGraphicFramePr>
        <p:xfrm>
          <a:off x="1436688" y="46038"/>
          <a:ext cx="6272212" cy="67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6273000" imgH="6768000" progId="">
                  <p:embed/>
                </p:oleObj>
              </mc:Choice>
              <mc:Fallback>
                <p:oleObj r:id="rId3" imgW="6273000" imgH="6768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688" y="46038"/>
                        <a:ext cx="6272212" cy="67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78222"/>
              </p:ext>
            </p:extLst>
          </p:nvPr>
        </p:nvGraphicFramePr>
        <p:xfrm>
          <a:off x="457200" y="205740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08012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t="4628" b="4628"/>
          <a:stretch>
            <a:fillRect/>
          </a:stretch>
        </p:blipFill>
        <p:spPr>
          <a:xfrm rot="5400000">
            <a:off x="3292364" y="260350"/>
            <a:ext cx="2520950" cy="2808288"/>
          </a:xfrm>
          <a:prstGeom prst="rect">
            <a:avLst/>
          </a:prstGeo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/>
          <a:srcRect t="3642" b="3642"/>
          <a:stretch>
            <a:fillRect/>
          </a:stretch>
        </p:blipFill>
        <p:spPr>
          <a:xfrm rot="5400000">
            <a:off x="395536" y="260028"/>
            <a:ext cx="2520950" cy="2808610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/>
          <a:srcRect t="1473" b="1473"/>
          <a:stretch>
            <a:fillRect/>
          </a:stretch>
        </p:blipFill>
        <p:spPr>
          <a:xfrm rot="5400000">
            <a:off x="6160679" y="260350"/>
            <a:ext cx="2520950" cy="2808288"/>
          </a:xfrm>
          <a:prstGeom prst="rect">
            <a:avLst/>
          </a:prstGeo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6"/>
          </p:nvPr>
        </p:nvPicPr>
        <p:blipFill>
          <a:blip r:embed="rId8" cstate="print"/>
          <a:srcRect t="7112" b="7112"/>
          <a:stretch>
            <a:fillRect/>
          </a:stretch>
        </p:blipFill>
        <p:spPr>
          <a:xfrm rot="5400000">
            <a:off x="3292364" y="3429000"/>
            <a:ext cx="2520950" cy="2808288"/>
          </a:xfrm>
          <a:prstGeom prst="rect">
            <a:avLst/>
          </a:prstGeom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17"/>
          </p:nvPr>
        </p:nvPicPr>
        <p:blipFill>
          <a:blip r:embed="rId9" cstate="print"/>
          <a:srcRect t="3247" b="3247"/>
          <a:stretch>
            <a:fillRect/>
          </a:stretch>
        </p:blipFill>
        <p:spPr>
          <a:xfrm rot="5400000">
            <a:off x="395536" y="3428678"/>
            <a:ext cx="2520950" cy="2808610"/>
          </a:xfrm>
          <a:prstGeom prst="rect">
            <a:avLst/>
          </a:prstGeo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print"/>
          <a:srcRect t="7112" b="71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" name="Текст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Baker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Greengrocer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342891" lvl="1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Mechanic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Postman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Waiter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Nurse</a:t>
            </a:r>
            <a:endParaRPr lang="ru-RU" dirty="0"/>
          </a:p>
        </p:txBody>
      </p:sp>
      <p:pic>
        <p:nvPicPr>
          <p:cNvPr id="2" name="Track16 - Track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72" end="6693.8125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52400" y="-8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676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build="p"/>
      <p:bldP spid="22" grpId="0" build="p"/>
      <p:bldP spid="23" grpId="0" build="p"/>
      <p:bldP spid="24" grpId="0" build="p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words.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01416" y="1627218"/>
            <a:ext cx="3394720" cy="45651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serve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fix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sick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 carry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wake </a:t>
            </a:r>
            <a:r>
              <a:rPr lang="en-US" b="1" dirty="0" smtClean="0">
                <a:solidFill>
                  <a:srgbClr val="FF0000"/>
                </a:solidFill>
              </a:rPr>
              <a:t>up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bake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sell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345632" y="1627218"/>
            <a:ext cx="3394720" cy="4555340"/>
          </a:xfrm>
        </p:spPr>
        <p:txBody>
          <a:bodyPr/>
          <a:lstStyle/>
          <a:p>
            <a:r>
              <a:rPr lang="ru-RU" b="1" dirty="0"/>
              <a:t>подавать</a:t>
            </a:r>
          </a:p>
          <a:p>
            <a:r>
              <a:rPr lang="ru-RU" b="1" dirty="0"/>
              <a:t>чинить, ремонтировать</a:t>
            </a:r>
          </a:p>
          <a:p>
            <a:r>
              <a:rPr lang="ru-RU" b="1" dirty="0"/>
              <a:t>больной</a:t>
            </a:r>
          </a:p>
          <a:p>
            <a:r>
              <a:rPr lang="ru-RU" b="1" dirty="0"/>
              <a:t>носить</a:t>
            </a:r>
          </a:p>
          <a:p>
            <a:r>
              <a:rPr lang="ru-RU" b="1" dirty="0"/>
              <a:t>просыпаться</a:t>
            </a:r>
          </a:p>
          <a:p>
            <a:r>
              <a:rPr lang="ru-RU" b="1" dirty="0"/>
              <a:t>печь</a:t>
            </a:r>
          </a:p>
          <a:p>
            <a:r>
              <a:rPr lang="ru-RU" b="1" dirty="0"/>
              <a:t>продавать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119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Who says ?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 wear a uniform.</a:t>
            </a:r>
          </a:p>
          <a:p>
            <a:r>
              <a:rPr lang="en-US" sz="2800" smtClean="0"/>
              <a:t>I serve food </a:t>
            </a:r>
          </a:p>
          <a:p>
            <a:r>
              <a:rPr lang="en-US" sz="2800" smtClean="0"/>
              <a:t>and drinks.</a:t>
            </a:r>
            <a:endParaRPr lang="ru-RU" sz="280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112" b="7112"/>
          <a:stretch>
            <a:fillRect/>
          </a:stretch>
        </p:blipFill>
        <p:spPr>
          <a:xfrm rot="5400000">
            <a:off x="3575050" y="905252"/>
            <a:ext cx="5111750" cy="4588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5803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waiter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52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Who says ?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 wear a white uniform.</a:t>
            </a:r>
          </a:p>
          <a:p>
            <a:r>
              <a:rPr lang="en-US" sz="2800" smtClean="0"/>
              <a:t>I help sick people.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112" b="7112"/>
          <a:stretch>
            <a:fillRect/>
          </a:stretch>
        </p:blipFill>
        <p:spPr>
          <a:xfrm>
            <a:off x="3575050" y="352401"/>
            <a:ext cx="5111750" cy="5694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602302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nurse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042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офессии урок в 4 классе 3b   Мои разработки" id="{013EAEC9-BE75-4140-9FFD-1D75B595CB93}" vid="{875DFE6D-1894-4C53-9FB0-EC82D0CBFE4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Microsoft Office PowerPoint</Application>
  <PresentationFormat>Экран (4:3)</PresentationFormat>
  <Paragraphs>148</Paragraphs>
  <Slides>35</Slides>
  <Notes>20</Notes>
  <HiddenSlides>10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Good morning</vt:lpstr>
      <vt:lpstr>What’s this?</vt:lpstr>
      <vt:lpstr>Make up a dialogue </vt:lpstr>
      <vt:lpstr>Презентация PowerPoint</vt:lpstr>
      <vt:lpstr>Презентация PowerPoint</vt:lpstr>
      <vt:lpstr>Презентация PowerPoint</vt:lpstr>
      <vt:lpstr>New words.</vt:lpstr>
      <vt:lpstr>Who says ?</vt:lpstr>
      <vt:lpstr>Who says ?</vt:lpstr>
      <vt:lpstr>Who says ?</vt:lpstr>
      <vt:lpstr>Who says ?</vt:lpstr>
      <vt:lpstr>Who says ?</vt:lpstr>
      <vt:lpstr>Who says ?</vt:lpstr>
      <vt:lpstr>Make up your dialogues </vt:lpstr>
      <vt:lpstr>What is he?</vt:lpstr>
      <vt:lpstr>Презентация PowerPoint</vt:lpstr>
      <vt:lpstr>Презентация PowerPoint</vt:lpstr>
      <vt:lpstr>What is he?</vt:lpstr>
      <vt:lpstr>Презентация PowerPoint</vt:lpstr>
      <vt:lpstr>Презентация PowerPoint</vt:lpstr>
      <vt:lpstr>What is he?</vt:lpstr>
      <vt:lpstr>Презентация PowerPoint</vt:lpstr>
      <vt:lpstr>Презентация PowerPoint</vt:lpstr>
      <vt:lpstr>What is she?</vt:lpstr>
      <vt:lpstr>Презентация PowerPoint</vt:lpstr>
      <vt:lpstr>Презентация PowerPoint</vt:lpstr>
      <vt:lpstr>What is he?</vt:lpstr>
      <vt:lpstr>Презентация PowerPoint</vt:lpstr>
      <vt:lpstr>Презентация PowerPoint</vt:lpstr>
      <vt:lpstr>Present Simple</vt:lpstr>
      <vt:lpstr>Adverbs of frequency.</vt:lpstr>
      <vt:lpstr>Презентация PowerPoint</vt:lpstr>
      <vt:lpstr>Make up sentences using the key.</vt:lpstr>
      <vt:lpstr>Ex.5 p 29.   Listen and repeat.</vt:lpstr>
      <vt:lpstr>Homework.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4 кл мод3 bуль</dc:title>
  <dc:creator/>
  <cp:keywords>профессии 4 класс</cp:keywords>
  <cp:lastModifiedBy/>
  <cp:revision>1</cp:revision>
  <dcterms:created xsi:type="dcterms:W3CDTF">2014-12-22T09:29:57Z</dcterms:created>
  <dcterms:modified xsi:type="dcterms:W3CDTF">2016-02-11T13:53:19Z</dcterms:modified>
  <cp:category>профессии</cp:category>
</cp:coreProperties>
</file>