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5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7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5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0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1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8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4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0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2A8D9-420D-46EB-81A7-7BF24B3FEB25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2CAE-4794-4F9C-8C06-16072352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11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&#1086;&#1090;&#1074;&#1077;&#1090;&#1099;.pptx#-1,6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hlinkClick r:id="rId2" action="ppaction://hlinkpres?slideindex=6&amp;slidetitle=Презентация PowerPoint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82" y="1652622"/>
            <a:ext cx="3505500" cy="32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96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2016-01-28T13:56:43Z</dcterms:created>
  <dcterms:modified xsi:type="dcterms:W3CDTF">2016-01-29T17:43:07Z</dcterms:modified>
</cp:coreProperties>
</file>