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51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42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4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37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47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46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71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65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612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8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1FFF-825B-4130-9F74-E4F3B5ACCF77}" type="datetimeFigureOut">
              <a:rPr lang="ru-RU" smtClean="0"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A8C93-962E-4D9C-852D-9E61669BA8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37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&#1086;&#1090;&#1074;&#1077;&#1090;&#1099;.pptx#-1,5,&#1055;&#1088;&#1077;&#1079;&#1077;&#1085;&#1090;&#1072;&#1094;&#1080;&#1103; PowerPoin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hlinkClick r:id="rId2" action="ppaction://hlinkpres?slideindex=5&amp;slidetitle=Презентация PowerPoint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768" y="1526145"/>
            <a:ext cx="5501390" cy="340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277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4</cp:revision>
  <dcterms:created xsi:type="dcterms:W3CDTF">2016-01-28T13:55:40Z</dcterms:created>
  <dcterms:modified xsi:type="dcterms:W3CDTF">2016-01-29T17:42:44Z</dcterms:modified>
</cp:coreProperties>
</file>