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F20630D-E151-450E-BAF1-23D3A865510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0970FD-70D7-4A6B-8C73-259F52D369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30D-E151-450E-BAF1-23D3A865510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70FD-70D7-4A6B-8C73-259F52D36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30D-E151-450E-BAF1-23D3A865510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70FD-70D7-4A6B-8C73-259F52D36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20630D-E151-450E-BAF1-23D3A865510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0970FD-70D7-4A6B-8C73-259F52D369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F20630D-E151-450E-BAF1-23D3A865510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0970FD-70D7-4A6B-8C73-259F52D369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30D-E151-450E-BAF1-23D3A865510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70FD-70D7-4A6B-8C73-259F52D369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30D-E151-450E-BAF1-23D3A865510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70FD-70D7-4A6B-8C73-259F52D3694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20630D-E151-450E-BAF1-23D3A865510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0970FD-70D7-4A6B-8C73-259F52D369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30D-E151-450E-BAF1-23D3A865510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70FD-70D7-4A6B-8C73-259F52D36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20630D-E151-450E-BAF1-23D3A865510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0970FD-70D7-4A6B-8C73-259F52D3694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20630D-E151-450E-BAF1-23D3A865510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0970FD-70D7-4A6B-8C73-259F52D3694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20630D-E151-450E-BAF1-23D3A865510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0970FD-70D7-4A6B-8C73-259F52D369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571612"/>
            <a:ext cx="6172200" cy="292895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Презентация к уроку биологии в </a:t>
            </a: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8 </a:t>
            </a: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классе на тему</a:t>
            </a:r>
            <a:b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«Работа сердца»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329642" cy="3643338"/>
          </a:xfrm>
        </p:spPr>
        <p:txBody>
          <a:bodyPr>
            <a:normAutofit/>
          </a:bodyPr>
          <a:lstStyle/>
          <a:p>
            <a:pPr algn="ctr"/>
            <a:r>
              <a:rPr lang="ru-RU" sz="4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4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br>
              <a:rPr lang="ru-RU" sz="4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Внимание !</a:t>
            </a:r>
            <a:r>
              <a:rPr lang="ru-RU" sz="4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15"/>
                <a:gridCol w="1071570"/>
                <a:gridCol w="4036215"/>
              </a:tblGrid>
              <a:tr h="685800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ЗНАЮ</a:t>
                      </a:r>
                    </a:p>
                    <a:p>
                      <a:pPr algn="l">
                        <a:buFont typeface="Wingdings" pitchFamily="2" charset="2"/>
                        <a:buChar char="v"/>
                      </a:pPr>
                      <a:endParaRPr lang="ru-RU" dirty="0" smtClean="0"/>
                    </a:p>
                    <a:p>
                      <a:pPr algn="l">
                        <a:buFont typeface="Wingdings" pitchFamily="2" charset="2"/>
                        <a:buChar char="v"/>
                      </a:pPr>
                      <a:endParaRPr lang="ru-RU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</a:t>
                      </a:r>
                    </a:p>
                    <a:p>
                      <a:pPr algn="ctr"/>
                      <a:r>
                        <a:rPr lang="ru-RU" sz="3200" dirty="0" smtClean="0"/>
                        <a:t>А</a:t>
                      </a:r>
                    </a:p>
                    <a:p>
                      <a:pPr algn="ctr"/>
                      <a:r>
                        <a:rPr lang="ru-RU" sz="3200" dirty="0" smtClean="0"/>
                        <a:t>Б</a:t>
                      </a:r>
                    </a:p>
                    <a:p>
                      <a:pPr algn="ctr"/>
                      <a:r>
                        <a:rPr lang="ru-RU" sz="3200" dirty="0" smtClean="0"/>
                        <a:t>О</a:t>
                      </a:r>
                    </a:p>
                    <a:p>
                      <a:pPr algn="ctr"/>
                      <a:r>
                        <a:rPr lang="ru-RU" sz="3200" dirty="0" smtClean="0"/>
                        <a:t>Т</a:t>
                      </a:r>
                    </a:p>
                    <a:p>
                      <a:pPr algn="ctr"/>
                      <a:r>
                        <a:rPr lang="ru-RU" sz="3200" dirty="0" smtClean="0"/>
                        <a:t>А</a:t>
                      </a:r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С</a:t>
                      </a:r>
                    </a:p>
                    <a:p>
                      <a:pPr algn="ctr"/>
                      <a:r>
                        <a:rPr lang="ru-RU" sz="3200" dirty="0" smtClean="0"/>
                        <a:t>Е</a:t>
                      </a:r>
                    </a:p>
                    <a:p>
                      <a:pPr algn="ctr"/>
                      <a:r>
                        <a:rPr lang="ru-RU" sz="3200" dirty="0" smtClean="0"/>
                        <a:t>Р</a:t>
                      </a:r>
                    </a:p>
                    <a:p>
                      <a:pPr algn="ctr"/>
                      <a:r>
                        <a:rPr lang="ru-RU" sz="3200" dirty="0" smtClean="0"/>
                        <a:t>Д</a:t>
                      </a:r>
                    </a:p>
                    <a:p>
                      <a:pPr algn="ctr"/>
                      <a:r>
                        <a:rPr lang="ru-RU" sz="3200" dirty="0" smtClean="0"/>
                        <a:t>Ц</a:t>
                      </a:r>
                    </a:p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ХОЧУ</a:t>
                      </a:r>
                      <a:r>
                        <a:rPr lang="ru-RU" sz="3600" baseline="0" dirty="0" smtClean="0"/>
                        <a:t> ЗНАТЬ</a:t>
                      </a:r>
                      <a:endParaRPr lang="ru-RU" sz="3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1" y="1000108"/>
          <a:ext cx="7572427" cy="4870093"/>
        </p:xfrm>
        <a:graphic>
          <a:graphicData uri="http://schemas.openxmlformats.org/drawingml/2006/table">
            <a:tbl>
              <a:tblPr/>
              <a:tblGrid>
                <a:gridCol w="2523900"/>
                <a:gridCol w="2523900"/>
                <a:gridCol w="2524627"/>
              </a:tblGrid>
              <a:tr h="1143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Фаза сердечного цикла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Длительность фазы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Направление движения крови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3" y="714357"/>
          <a:ext cx="8072495" cy="5296151"/>
        </p:xfrm>
        <a:graphic>
          <a:graphicData uri="http://schemas.openxmlformats.org/drawingml/2006/table">
            <a:tbl>
              <a:tblPr/>
              <a:tblGrid>
                <a:gridCol w="2858324"/>
                <a:gridCol w="2773795"/>
                <a:gridCol w="2440376"/>
              </a:tblGrid>
              <a:tr h="869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Отдел сердца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Работает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Отдыхает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Предсердия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Желудочки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Створчатые клапаны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Полулунные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клапаны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3" y="714357"/>
          <a:ext cx="8072495" cy="5327266"/>
        </p:xfrm>
        <a:graphic>
          <a:graphicData uri="http://schemas.openxmlformats.org/drawingml/2006/table">
            <a:tbl>
              <a:tblPr/>
              <a:tblGrid>
                <a:gridCol w="2858324"/>
                <a:gridCol w="2773795"/>
                <a:gridCol w="2440376"/>
              </a:tblGrid>
              <a:tr h="869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Отдел сердца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Работает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Отдыхает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Предсердия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Желудочки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Створчатые клапаны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Полулунные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клапаны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011750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Автоматизм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способность сердца ритмически сокращаться без внешних раздражителей под влиянием импульсов, возникающих в нем самом.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395" y="857232"/>
            <a:ext cx="798357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b="20588"/>
          <a:stretch>
            <a:fillRect/>
          </a:stretch>
        </p:blipFill>
        <p:spPr bwMode="auto">
          <a:xfrm>
            <a:off x="571472" y="857232"/>
            <a:ext cx="798357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643042" y="2000240"/>
            <a:ext cx="157163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НЕРВНАЯ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5008" y="2000240"/>
            <a:ext cx="214314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ГУМОРАЛЬНАЯ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492919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86578" y="4857760"/>
            <a:ext cx="18573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Ацетилхолин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714884"/>
            <a:ext cx="164307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Симпатическая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28860" y="4714884"/>
            <a:ext cx="17859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Парасимпатическая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4714884"/>
            <a:ext cx="1643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Адреналин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3868742"/>
          </a:xfrm>
        </p:spPr>
        <p:txBody>
          <a:bodyPr>
            <a:normAutofit/>
          </a:bodyPr>
          <a:lstStyle/>
          <a:p>
            <a:pPr lvl="0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smtClean="0">
                <a:solidFill>
                  <a:schemeClr val="tx1"/>
                </a:solidFill>
              </a:rPr>
              <a:t>Изучить </a:t>
            </a:r>
            <a:r>
              <a:rPr lang="ru-RU" sz="3200" dirty="0" smtClean="0">
                <a:solidFill>
                  <a:schemeClr val="tx1"/>
                </a:solidFill>
              </a:rPr>
              <a:t>в учебнике </a:t>
            </a:r>
            <a:r>
              <a:rPr lang="ru-RU" sz="3200" dirty="0" smtClean="0">
                <a:solidFill>
                  <a:schemeClr val="tx1"/>
                </a:solidFill>
              </a:rPr>
              <a:t>с 149-153, </a:t>
            </a:r>
            <a:r>
              <a:rPr lang="ru-RU" sz="3200" dirty="0" smtClean="0">
                <a:solidFill>
                  <a:schemeClr val="tx1"/>
                </a:solidFill>
              </a:rPr>
              <a:t>ответить на вопросы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2. нарисовать рисунок с 149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83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Презентация к уроку биологии в  8 классе на тему «Работа сердца»</vt:lpstr>
      <vt:lpstr>Слайд 2</vt:lpstr>
      <vt:lpstr>Слайд 3</vt:lpstr>
      <vt:lpstr>Слайд 4</vt:lpstr>
      <vt:lpstr>Слайд 5</vt:lpstr>
      <vt:lpstr>Автоматизм -  способность сердца ритмически сокращаться без внешних раздражителей под влиянием импульсов, возникающих в нем самом. </vt:lpstr>
      <vt:lpstr>Слайд 7</vt:lpstr>
      <vt:lpstr>Слайд 8</vt:lpstr>
      <vt:lpstr>Домашнее задание 1. Изучить в учебнике с 149-153, ответить на вопросы 2. нарисовать рисунок с 149</vt:lpstr>
      <vt:lpstr>Спасибо  за  Внимание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биологии в  8 классе на тему «Работа сердца»</dc:title>
  <dc:creator>Слава</dc:creator>
  <cp:lastModifiedBy>Слава</cp:lastModifiedBy>
  <cp:revision>3</cp:revision>
  <dcterms:created xsi:type="dcterms:W3CDTF">2016-01-28T01:22:04Z</dcterms:created>
  <dcterms:modified xsi:type="dcterms:W3CDTF">2016-01-28T01:47:40Z</dcterms:modified>
</cp:coreProperties>
</file>